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9"/>
  </p:notesMasterIdLst>
  <p:sldIdLst>
    <p:sldId id="266" r:id="rId2"/>
    <p:sldId id="267" r:id="rId3"/>
    <p:sldId id="268" r:id="rId4"/>
    <p:sldId id="269" r:id="rId5"/>
    <p:sldId id="271" r:id="rId6"/>
    <p:sldId id="272" r:id="rId7"/>
    <p:sldId id="273" r:id="rId8"/>
    <p:sldId id="299" r:id="rId9"/>
    <p:sldId id="301" r:id="rId10"/>
    <p:sldId id="302" r:id="rId11"/>
    <p:sldId id="303" r:id="rId12"/>
    <p:sldId id="304" r:id="rId13"/>
    <p:sldId id="297" r:id="rId14"/>
    <p:sldId id="296" r:id="rId15"/>
    <p:sldId id="298" r:id="rId16"/>
    <p:sldId id="258" r:id="rId17"/>
    <p:sldId id="309" r:id="rId18"/>
    <p:sldId id="257" r:id="rId19"/>
    <p:sldId id="261" r:id="rId20"/>
    <p:sldId id="259" r:id="rId21"/>
    <p:sldId id="260" r:id="rId22"/>
    <p:sldId id="262" r:id="rId23"/>
    <p:sldId id="263" r:id="rId24"/>
    <p:sldId id="264" r:id="rId25"/>
    <p:sldId id="265" r:id="rId26"/>
    <p:sldId id="274" r:id="rId27"/>
    <p:sldId id="275" r:id="rId28"/>
    <p:sldId id="305" r:id="rId29"/>
    <p:sldId id="306" r:id="rId30"/>
    <p:sldId id="307" r:id="rId31"/>
    <p:sldId id="276"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308" r:id="rId47"/>
    <p:sldId id="293"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55" autoAdjust="0"/>
    <p:restoredTop sz="94660"/>
  </p:normalViewPr>
  <p:slideViewPr>
    <p:cSldViewPr snapToGrid="0">
      <p:cViewPr varScale="1">
        <p:scale>
          <a:sx n="68" d="100"/>
          <a:sy n="68" d="100"/>
        </p:scale>
        <p:origin x="78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B16723-3F21-4000-A3AA-856115B29707}"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A66D8673-73EF-4EDB-8687-2E03ACD7AF79}">
      <dgm:prSet phldrT="[Text]"/>
      <dgm:spPr/>
      <dgm:t>
        <a:bodyPr/>
        <a:lstStyle/>
        <a:p>
          <a:r>
            <a:rPr lang="en-US" dirty="0"/>
            <a:t>SOLUTION</a:t>
          </a:r>
        </a:p>
      </dgm:t>
    </dgm:pt>
    <dgm:pt modelId="{6FF3E3CC-12F4-4957-8150-3647668E5A19}" type="parTrans" cxnId="{20016034-4F7C-484A-ACEE-1AC4B7E0DE7C}">
      <dgm:prSet/>
      <dgm:spPr/>
      <dgm:t>
        <a:bodyPr/>
        <a:lstStyle/>
        <a:p>
          <a:endParaRPr lang="en-US"/>
        </a:p>
      </dgm:t>
    </dgm:pt>
    <dgm:pt modelId="{F952B243-FC80-4328-B2E3-F430108C3A7C}" type="sibTrans" cxnId="{20016034-4F7C-484A-ACEE-1AC4B7E0DE7C}">
      <dgm:prSet/>
      <dgm:spPr/>
      <dgm:t>
        <a:bodyPr/>
        <a:lstStyle/>
        <a:p>
          <a:endParaRPr lang="en-US"/>
        </a:p>
      </dgm:t>
    </dgm:pt>
    <dgm:pt modelId="{14DF12DA-6B84-42EC-9F50-63297E8BA938}">
      <dgm:prSet phldrT="[Text]"/>
      <dgm:spPr/>
      <dgm:t>
        <a:bodyPr/>
        <a:lstStyle/>
        <a:p>
          <a:r>
            <a:rPr lang="en-US" dirty="0"/>
            <a:t>Drinkable Water Distribution via Automatic Dispensing Machine</a:t>
          </a:r>
        </a:p>
      </dgm:t>
    </dgm:pt>
    <dgm:pt modelId="{DD16DD59-DF14-485B-9DB6-24934EEA597B}" type="parTrans" cxnId="{D78BA32C-9698-41B0-874C-BE44C00FE7BD}">
      <dgm:prSet/>
      <dgm:spPr/>
      <dgm:t>
        <a:bodyPr/>
        <a:lstStyle/>
        <a:p>
          <a:endParaRPr lang="en-US"/>
        </a:p>
      </dgm:t>
    </dgm:pt>
    <dgm:pt modelId="{76C3DD19-5F11-4CD7-81A7-4BC8CA8D1D76}" type="sibTrans" cxnId="{D78BA32C-9698-41B0-874C-BE44C00FE7BD}">
      <dgm:prSet/>
      <dgm:spPr/>
      <dgm:t>
        <a:bodyPr/>
        <a:lstStyle/>
        <a:p>
          <a:endParaRPr lang="en-US"/>
        </a:p>
      </dgm:t>
    </dgm:pt>
    <dgm:pt modelId="{20A6769C-9E4C-4A87-8FB6-8A4DE3CA9CEF}">
      <dgm:prSet phldrT="[Text]"/>
      <dgm:spPr/>
      <dgm:t>
        <a:bodyPr/>
        <a:lstStyle/>
        <a:p>
          <a:r>
            <a:rPr lang="en-US" dirty="0"/>
            <a:t>Promote Paper glass use rather than plastic glass in accordance with plastic ban</a:t>
          </a:r>
        </a:p>
      </dgm:t>
    </dgm:pt>
    <dgm:pt modelId="{F20288D6-2EF9-4F7B-BB2D-E5620D2CBC7D}" type="parTrans" cxnId="{141BE69A-0E9E-489F-A07B-13CFBC71718A}">
      <dgm:prSet/>
      <dgm:spPr/>
      <dgm:t>
        <a:bodyPr/>
        <a:lstStyle/>
        <a:p>
          <a:endParaRPr lang="en-US"/>
        </a:p>
      </dgm:t>
    </dgm:pt>
    <dgm:pt modelId="{A5A21589-EFA1-40CC-AB4C-B8E513D4C0F8}" type="sibTrans" cxnId="{141BE69A-0E9E-489F-A07B-13CFBC71718A}">
      <dgm:prSet/>
      <dgm:spPr/>
      <dgm:t>
        <a:bodyPr/>
        <a:lstStyle/>
        <a:p>
          <a:endParaRPr lang="en-US"/>
        </a:p>
      </dgm:t>
    </dgm:pt>
    <dgm:pt modelId="{EE3FA0B2-7B03-42FF-9C34-EB0BE60BAAF8}">
      <dgm:prSet phldrT="[Text]"/>
      <dgm:spPr/>
      <dgm:t>
        <a:bodyPr/>
        <a:lstStyle/>
        <a:p>
          <a:r>
            <a:rPr lang="en-US" dirty="0"/>
            <a:t>Shift from Human Water Distribution to </a:t>
          </a:r>
          <a:r>
            <a:rPr lang="en-US" dirty="0" err="1"/>
            <a:t>iOT</a:t>
          </a:r>
          <a:r>
            <a:rPr lang="en-US" dirty="0"/>
            <a:t> based water distribution network</a:t>
          </a:r>
        </a:p>
      </dgm:t>
    </dgm:pt>
    <dgm:pt modelId="{476CF03F-C983-4BAA-8BA6-DB258BCED99E}" type="parTrans" cxnId="{3E0FA9EB-2158-4F43-ADEF-126C326E496C}">
      <dgm:prSet/>
      <dgm:spPr/>
      <dgm:t>
        <a:bodyPr/>
        <a:lstStyle/>
        <a:p>
          <a:endParaRPr lang="en-US"/>
        </a:p>
      </dgm:t>
    </dgm:pt>
    <dgm:pt modelId="{CDB6CC63-4795-4FC4-8BDD-78F0009346C6}" type="sibTrans" cxnId="{3E0FA9EB-2158-4F43-ADEF-126C326E496C}">
      <dgm:prSet/>
      <dgm:spPr/>
      <dgm:t>
        <a:bodyPr/>
        <a:lstStyle/>
        <a:p>
          <a:endParaRPr lang="en-US"/>
        </a:p>
      </dgm:t>
    </dgm:pt>
    <dgm:pt modelId="{23D9920B-8F06-4731-A21C-EE688EEE418E}" type="pres">
      <dgm:prSet presAssocID="{4DB16723-3F21-4000-A3AA-856115B29707}" presName="Name0" presStyleCnt="0">
        <dgm:presLayoutVars>
          <dgm:chPref val="1"/>
          <dgm:dir/>
          <dgm:animOne val="branch"/>
          <dgm:animLvl val="lvl"/>
          <dgm:resizeHandles val="exact"/>
        </dgm:presLayoutVars>
      </dgm:prSet>
      <dgm:spPr/>
    </dgm:pt>
    <dgm:pt modelId="{32616CDA-386D-46F9-8F5C-0D9D09850554}" type="pres">
      <dgm:prSet presAssocID="{A66D8673-73EF-4EDB-8687-2E03ACD7AF79}" presName="root1" presStyleCnt="0"/>
      <dgm:spPr/>
    </dgm:pt>
    <dgm:pt modelId="{7854E86B-CE01-4770-B7E0-501189B6343D}" type="pres">
      <dgm:prSet presAssocID="{A66D8673-73EF-4EDB-8687-2E03ACD7AF79}" presName="LevelOneTextNode" presStyleLbl="node0" presStyleIdx="0" presStyleCnt="1">
        <dgm:presLayoutVars>
          <dgm:chPref val="3"/>
        </dgm:presLayoutVars>
      </dgm:prSet>
      <dgm:spPr/>
    </dgm:pt>
    <dgm:pt modelId="{87B09C19-0612-48DA-89E7-80A36D4900B0}" type="pres">
      <dgm:prSet presAssocID="{A66D8673-73EF-4EDB-8687-2E03ACD7AF79}" presName="level2hierChild" presStyleCnt="0"/>
      <dgm:spPr/>
    </dgm:pt>
    <dgm:pt modelId="{807DE28C-2178-4C03-9251-21F9AB6AEEC4}" type="pres">
      <dgm:prSet presAssocID="{DD16DD59-DF14-485B-9DB6-24934EEA597B}" presName="conn2-1" presStyleLbl="parChTrans1D2" presStyleIdx="0" presStyleCnt="3"/>
      <dgm:spPr/>
    </dgm:pt>
    <dgm:pt modelId="{21E2767E-5A51-460D-B691-36557DC7F7BD}" type="pres">
      <dgm:prSet presAssocID="{DD16DD59-DF14-485B-9DB6-24934EEA597B}" presName="connTx" presStyleLbl="parChTrans1D2" presStyleIdx="0" presStyleCnt="3"/>
      <dgm:spPr/>
    </dgm:pt>
    <dgm:pt modelId="{0EE26861-235F-424C-8BD7-8D971E5B6AF2}" type="pres">
      <dgm:prSet presAssocID="{14DF12DA-6B84-42EC-9F50-63297E8BA938}" presName="root2" presStyleCnt="0"/>
      <dgm:spPr/>
    </dgm:pt>
    <dgm:pt modelId="{51B3F072-251E-40A5-BB0C-DBAFF45B2034}" type="pres">
      <dgm:prSet presAssocID="{14DF12DA-6B84-42EC-9F50-63297E8BA938}" presName="LevelTwoTextNode" presStyleLbl="node2" presStyleIdx="0" presStyleCnt="3" custScaleX="345353">
        <dgm:presLayoutVars>
          <dgm:chPref val="3"/>
        </dgm:presLayoutVars>
      </dgm:prSet>
      <dgm:spPr/>
    </dgm:pt>
    <dgm:pt modelId="{756A3B8D-1073-497C-BD99-0D1F7CDF7BF3}" type="pres">
      <dgm:prSet presAssocID="{14DF12DA-6B84-42EC-9F50-63297E8BA938}" presName="level3hierChild" presStyleCnt="0"/>
      <dgm:spPr/>
    </dgm:pt>
    <dgm:pt modelId="{4365F475-6D22-455F-AB2C-B94C1CFD1A69}" type="pres">
      <dgm:prSet presAssocID="{F20288D6-2EF9-4F7B-BB2D-E5620D2CBC7D}" presName="conn2-1" presStyleLbl="parChTrans1D2" presStyleIdx="1" presStyleCnt="3"/>
      <dgm:spPr/>
    </dgm:pt>
    <dgm:pt modelId="{D8D39D1F-BC7C-4B29-A0F2-D43E05AB8BDD}" type="pres">
      <dgm:prSet presAssocID="{F20288D6-2EF9-4F7B-BB2D-E5620D2CBC7D}" presName="connTx" presStyleLbl="parChTrans1D2" presStyleIdx="1" presStyleCnt="3"/>
      <dgm:spPr/>
    </dgm:pt>
    <dgm:pt modelId="{FCFD0EE5-6862-4E14-A189-CCA054EC60F8}" type="pres">
      <dgm:prSet presAssocID="{20A6769C-9E4C-4A87-8FB6-8A4DE3CA9CEF}" presName="root2" presStyleCnt="0"/>
      <dgm:spPr/>
    </dgm:pt>
    <dgm:pt modelId="{DFCFD88A-449E-45C4-AB0B-C9E08F9A7F99}" type="pres">
      <dgm:prSet presAssocID="{20A6769C-9E4C-4A87-8FB6-8A4DE3CA9CEF}" presName="LevelTwoTextNode" presStyleLbl="node2" presStyleIdx="1" presStyleCnt="3" custScaleX="344341">
        <dgm:presLayoutVars>
          <dgm:chPref val="3"/>
        </dgm:presLayoutVars>
      </dgm:prSet>
      <dgm:spPr/>
    </dgm:pt>
    <dgm:pt modelId="{A0A71C3A-655B-4CD9-A47F-4992E37C597D}" type="pres">
      <dgm:prSet presAssocID="{20A6769C-9E4C-4A87-8FB6-8A4DE3CA9CEF}" presName="level3hierChild" presStyleCnt="0"/>
      <dgm:spPr/>
    </dgm:pt>
    <dgm:pt modelId="{EA683D0F-A106-4987-B296-CFB8A71AF641}" type="pres">
      <dgm:prSet presAssocID="{476CF03F-C983-4BAA-8BA6-DB258BCED99E}" presName="conn2-1" presStyleLbl="parChTrans1D2" presStyleIdx="2" presStyleCnt="3"/>
      <dgm:spPr/>
    </dgm:pt>
    <dgm:pt modelId="{711D94C3-4DDC-407D-86FB-48F347E227F5}" type="pres">
      <dgm:prSet presAssocID="{476CF03F-C983-4BAA-8BA6-DB258BCED99E}" presName="connTx" presStyleLbl="parChTrans1D2" presStyleIdx="2" presStyleCnt="3"/>
      <dgm:spPr/>
    </dgm:pt>
    <dgm:pt modelId="{37F4AD7E-8B43-40E3-A740-2FA5FBF42CA1}" type="pres">
      <dgm:prSet presAssocID="{EE3FA0B2-7B03-42FF-9C34-EB0BE60BAAF8}" presName="root2" presStyleCnt="0"/>
      <dgm:spPr/>
    </dgm:pt>
    <dgm:pt modelId="{33CE3444-E691-44D6-8894-1DD4CA8586B3}" type="pres">
      <dgm:prSet presAssocID="{EE3FA0B2-7B03-42FF-9C34-EB0BE60BAAF8}" presName="LevelTwoTextNode" presStyleLbl="node2" presStyleIdx="2" presStyleCnt="3" custScaleX="344340">
        <dgm:presLayoutVars>
          <dgm:chPref val="3"/>
        </dgm:presLayoutVars>
      </dgm:prSet>
      <dgm:spPr/>
    </dgm:pt>
    <dgm:pt modelId="{F02DA56D-46E7-4111-82F6-78862E24E324}" type="pres">
      <dgm:prSet presAssocID="{EE3FA0B2-7B03-42FF-9C34-EB0BE60BAAF8}" presName="level3hierChild" presStyleCnt="0"/>
      <dgm:spPr/>
    </dgm:pt>
  </dgm:ptLst>
  <dgm:cxnLst>
    <dgm:cxn modelId="{D78BA32C-9698-41B0-874C-BE44C00FE7BD}" srcId="{A66D8673-73EF-4EDB-8687-2E03ACD7AF79}" destId="{14DF12DA-6B84-42EC-9F50-63297E8BA938}" srcOrd="0" destOrd="0" parTransId="{DD16DD59-DF14-485B-9DB6-24934EEA597B}" sibTransId="{76C3DD19-5F11-4CD7-81A7-4BC8CA8D1D76}"/>
    <dgm:cxn modelId="{20016034-4F7C-484A-ACEE-1AC4B7E0DE7C}" srcId="{4DB16723-3F21-4000-A3AA-856115B29707}" destId="{A66D8673-73EF-4EDB-8687-2E03ACD7AF79}" srcOrd="0" destOrd="0" parTransId="{6FF3E3CC-12F4-4957-8150-3647668E5A19}" sibTransId="{F952B243-FC80-4328-B2E3-F430108C3A7C}"/>
    <dgm:cxn modelId="{5DF1C335-3019-497B-8D65-D0A5F30DB6D5}" type="presOf" srcId="{DD16DD59-DF14-485B-9DB6-24934EEA597B}" destId="{21E2767E-5A51-460D-B691-36557DC7F7BD}" srcOrd="1" destOrd="0" presId="urn:microsoft.com/office/officeart/2008/layout/HorizontalMultiLevelHierarchy"/>
    <dgm:cxn modelId="{46A33266-97E0-4018-8FFA-0133F9A36877}" type="presOf" srcId="{EE3FA0B2-7B03-42FF-9C34-EB0BE60BAAF8}" destId="{33CE3444-E691-44D6-8894-1DD4CA8586B3}" srcOrd="0" destOrd="0" presId="urn:microsoft.com/office/officeart/2008/layout/HorizontalMultiLevelHierarchy"/>
    <dgm:cxn modelId="{AA1E6747-D248-4B31-B9FE-B8D7B5DDFD65}" type="presOf" srcId="{14DF12DA-6B84-42EC-9F50-63297E8BA938}" destId="{51B3F072-251E-40A5-BB0C-DBAFF45B2034}" srcOrd="0" destOrd="0" presId="urn:microsoft.com/office/officeart/2008/layout/HorizontalMultiLevelHierarchy"/>
    <dgm:cxn modelId="{F61C2D71-D2BB-4EFB-A169-58BEE9ECABED}" type="presOf" srcId="{A66D8673-73EF-4EDB-8687-2E03ACD7AF79}" destId="{7854E86B-CE01-4770-B7E0-501189B6343D}" srcOrd="0" destOrd="0" presId="urn:microsoft.com/office/officeart/2008/layout/HorizontalMultiLevelHierarchy"/>
    <dgm:cxn modelId="{338E8C7A-001B-4510-8479-14350ECEEF8D}" type="presOf" srcId="{DD16DD59-DF14-485B-9DB6-24934EEA597B}" destId="{807DE28C-2178-4C03-9251-21F9AB6AEEC4}" srcOrd="0" destOrd="0" presId="urn:microsoft.com/office/officeart/2008/layout/HorizontalMultiLevelHierarchy"/>
    <dgm:cxn modelId="{A664AC93-11AD-4FF4-836D-A14152B29ACD}" type="presOf" srcId="{4DB16723-3F21-4000-A3AA-856115B29707}" destId="{23D9920B-8F06-4731-A21C-EE688EEE418E}" srcOrd="0" destOrd="0" presId="urn:microsoft.com/office/officeart/2008/layout/HorizontalMultiLevelHierarchy"/>
    <dgm:cxn modelId="{141BE69A-0E9E-489F-A07B-13CFBC71718A}" srcId="{A66D8673-73EF-4EDB-8687-2E03ACD7AF79}" destId="{20A6769C-9E4C-4A87-8FB6-8A4DE3CA9CEF}" srcOrd="1" destOrd="0" parTransId="{F20288D6-2EF9-4F7B-BB2D-E5620D2CBC7D}" sibTransId="{A5A21589-EFA1-40CC-AB4C-B8E513D4C0F8}"/>
    <dgm:cxn modelId="{5BEAEAB1-DC61-4E50-B472-C2FE0195DB37}" type="presOf" srcId="{20A6769C-9E4C-4A87-8FB6-8A4DE3CA9CEF}" destId="{DFCFD88A-449E-45C4-AB0B-C9E08F9A7F99}" srcOrd="0" destOrd="0" presId="urn:microsoft.com/office/officeart/2008/layout/HorizontalMultiLevelHierarchy"/>
    <dgm:cxn modelId="{FB6A4DBB-8CC9-4B52-924C-B97BD33C82E3}" type="presOf" srcId="{476CF03F-C983-4BAA-8BA6-DB258BCED99E}" destId="{EA683D0F-A106-4987-B296-CFB8A71AF641}" srcOrd="0" destOrd="0" presId="urn:microsoft.com/office/officeart/2008/layout/HorizontalMultiLevelHierarchy"/>
    <dgm:cxn modelId="{F215A2BC-EF81-4B9B-91E6-D27F154D3439}" type="presOf" srcId="{476CF03F-C983-4BAA-8BA6-DB258BCED99E}" destId="{711D94C3-4DDC-407D-86FB-48F347E227F5}" srcOrd="1" destOrd="0" presId="urn:microsoft.com/office/officeart/2008/layout/HorizontalMultiLevelHierarchy"/>
    <dgm:cxn modelId="{F24CA8DB-8832-48B3-A89E-0F5770C37BE1}" type="presOf" srcId="{F20288D6-2EF9-4F7B-BB2D-E5620D2CBC7D}" destId="{4365F475-6D22-455F-AB2C-B94C1CFD1A69}" srcOrd="0" destOrd="0" presId="urn:microsoft.com/office/officeart/2008/layout/HorizontalMultiLevelHierarchy"/>
    <dgm:cxn modelId="{3E0FA9EB-2158-4F43-ADEF-126C326E496C}" srcId="{A66D8673-73EF-4EDB-8687-2E03ACD7AF79}" destId="{EE3FA0B2-7B03-42FF-9C34-EB0BE60BAAF8}" srcOrd="2" destOrd="0" parTransId="{476CF03F-C983-4BAA-8BA6-DB258BCED99E}" sibTransId="{CDB6CC63-4795-4FC4-8BDD-78F0009346C6}"/>
    <dgm:cxn modelId="{1BF89DF1-B357-4412-B0DD-B6409E39C1C7}" type="presOf" srcId="{F20288D6-2EF9-4F7B-BB2D-E5620D2CBC7D}" destId="{D8D39D1F-BC7C-4B29-A0F2-D43E05AB8BDD}" srcOrd="1" destOrd="0" presId="urn:microsoft.com/office/officeart/2008/layout/HorizontalMultiLevelHierarchy"/>
    <dgm:cxn modelId="{5419D610-B8C9-4269-BA90-78AB2CECF07F}" type="presParOf" srcId="{23D9920B-8F06-4731-A21C-EE688EEE418E}" destId="{32616CDA-386D-46F9-8F5C-0D9D09850554}" srcOrd="0" destOrd="0" presId="urn:microsoft.com/office/officeart/2008/layout/HorizontalMultiLevelHierarchy"/>
    <dgm:cxn modelId="{02C7FE4B-5C2B-4F0A-BF28-026BA85F2AD8}" type="presParOf" srcId="{32616CDA-386D-46F9-8F5C-0D9D09850554}" destId="{7854E86B-CE01-4770-B7E0-501189B6343D}" srcOrd="0" destOrd="0" presId="urn:microsoft.com/office/officeart/2008/layout/HorizontalMultiLevelHierarchy"/>
    <dgm:cxn modelId="{4C583A99-1900-4095-B040-148116A32FF3}" type="presParOf" srcId="{32616CDA-386D-46F9-8F5C-0D9D09850554}" destId="{87B09C19-0612-48DA-89E7-80A36D4900B0}" srcOrd="1" destOrd="0" presId="urn:microsoft.com/office/officeart/2008/layout/HorizontalMultiLevelHierarchy"/>
    <dgm:cxn modelId="{31E109A2-90AC-4E13-8550-D40968228B67}" type="presParOf" srcId="{87B09C19-0612-48DA-89E7-80A36D4900B0}" destId="{807DE28C-2178-4C03-9251-21F9AB6AEEC4}" srcOrd="0" destOrd="0" presId="urn:microsoft.com/office/officeart/2008/layout/HorizontalMultiLevelHierarchy"/>
    <dgm:cxn modelId="{C493162C-A22D-47D3-BF9F-65D0CF9324A0}" type="presParOf" srcId="{807DE28C-2178-4C03-9251-21F9AB6AEEC4}" destId="{21E2767E-5A51-460D-B691-36557DC7F7BD}" srcOrd="0" destOrd="0" presId="urn:microsoft.com/office/officeart/2008/layout/HorizontalMultiLevelHierarchy"/>
    <dgm:cxn modelId="{8729E7ED-AD4C-4064-9139-213E3DC05A28}" type="presParOf" srcId="{87B09C19-0612-48DA-89E7-80A36D4900B0}" destId="{0EE26861-235F-424C-8BD7-8D971E5B6AF2}" srcOrd="1" destOrd="0" presId="urn:microsoft.com/office/officeart/2008/layout/HorizontalMultiLevelHierarchy"/>
    <dgm:cxn modelId="{EEF375F4-20E4-43C0-912A-47DAAF5186FA}" type="presParOf" srcId="{0EE26861-235F-424C-8BD7-8D971E5B6AF2}" destId="{51B3F072-251E-40A5-BB0C-DBAFF45B2034}" srcOrd="0" destOrd="0" presId="urn:microsoft.com/office/officeart/2008/layout/HorizontalMultiLevelHierarchy"/>
    <dgm:cxn modelId="{48EDC29A-22E9-4AF3-BD6D-0DEE6B575A10}" type="presParOf" srcId="{0EE26861-235F-424C-8BD7-8D971E5B6AF2}" destId="{756A3B8D-1073-497C-BD99-0D1F7CDF7BF3}" srcOrd="1" destOrd="0" presId="urn:microsoft.com/office/officeart/2008/layout/HorizontalMultiLevelHierarchy"/>
    <dgm:cxn modelId="{042B71D9-3F10-4B16-90F1-484B2FBD72CE}" type="presParOf" srcId="{87B09C19-0612-48DA-89E7-80A36D4900B0}" destId="{4365F475-6D22-455F-AB2C-B94C1CFD1A69}" srcOrd="2" destOrd="0" presId="urn:microsoft.com/office/officeart/2008/layout/HorizontalMultiLevelHierarchy"/>
    <dgm:cxn modelId="{BD06B8AC-D0EE-414E-BA6E-B7103C109719}" type="presParOf" srcId="{4365F475-6D22-455F-AB2C-B94C1CFD1A69}" destId="{D8D39D1F-BC7C-4B29-A0F2-D43E05AB8BDD}" srcOrd="0" destOrd="0" presId="urn:microsoft.com/office/officeart/2008/layout/HorizontalMultiLevelHierarchy"/>
    <dgm:cxn modelId="{33D98651-B6CF-4B2F-A66D-0AE748E97F93}" type="presParOf" srcId="{87B09C19-0612-48DA-89E7-80A36D4900B0}" destId="{FCFD0EE5-6862-4E14-A189-CCA054EC60F8}" srcOrd="3" destOrd="0" presId="urn:microsoft.com/office/officeart/2008/layout/HorizontalMultiLevelHierarchy"/>
    <dgm:cxn modelId="{AC955956-09BE-4447-9A1E-A668CC4DA413}" type="presParOf" srcId="{FCFD0EE5-6862-4E14-A189-CCA054EC60F8}" destId="{DFCFD88A-449E-45C4-AB0B-C9E08F9A7F99}" srcOrd="0" destOrd="0" presId="urn:microsoft.com/office/officeart/2008/layout/HorizontalMultiLevelHierarchy"/>
    <dgm:cxn modelId="{89D401DC-C2B6-4AB8-B384-65098A2F1FC5}" type="presParOf" srcId="{FCFD0EE5-6862-4E14-A189-CCA054EC60F8}" destId="{A0A71C3A-655B-4CD9-A47F-4992E37C597D}" srcOrd="1" destOrd="0" presId="urn:microsoft.com/office/officeart/2008/layout/HorizontalMultiLevelHierarchy"/>
    <dgm:cxn modelId="{FB8A9E79-F17A-49F8-A161-2C885CF18D16}" type="presParOf" srcId="{87B09C19-0612-48DA-89E7-80A36D4900B0}" destId="{EA683D0F-A106-4987-B296-CFB8A71AF641}" srcOrd="4" destOrd="0" presId="urn:microsoft.com/office/officeart/2008/layout/HorizontalMultiLevelHierarchy"/>
    <dgm:cxn modelId="{1BFD7955-50F9-4ACB-9DAD-305CEC81F010}" type="presParOf" srcId="{EA683D0F-A106-4987-B296-CFB8A71AF641}" destId="{711D94C3-4DDC-407D-86FB-48F347E227F5}" srcOrd="0" destOrd="0" presId="urn:microsoft.com/office/officeart/2008/layout/HorizontalMultiLevelHierarchy"/>
    <dgm:cxn modelId="{8E48A293-8C81-4967-8C6C-6BAD675AA495}" type="presParOf" srcId="{87B09C19-0612-48DA-89E7-80A36D4900B0}" destId="{37F4AD7E-8B43-40E3-A740-2FA5FBF42CA1}" srcOrd="5" destOrd="0" presId="urn:microsoft.com/office/officeart/2008/layout/HorizontalMultiLevelHierarchy"/>
    <dgm:cxn modelId="{2B47B548-9DA9-4BEE-9A7C-2E48B052B1F4}" type="presParOf" srcId="{37F4AD7E-8B43-40E3-A740-2FA5FBF42CA1}" destId="{33CE3444-E691-44D6-8894-1DD4CA8586B3}" srcOrd="0" destOrd="0" presId="urn:microsoft.com/office/officeart/2008/layout/HorizontalMultiLevelHierarchy"/>
    <dgm:cxn modelId="{62E0BF5E-0537-4B52-AE1D-88BCDC3ECF1E}" type="presParOf" srcId="{37F4AD7E-8B43-40E3-A740-2FA5FBF42CA1}" destId="{F02DA56D-46E7-4111-82F6-78862E24E324}"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AFD75B-47DC-44DD-AB8C-6265955C377E}" type="doc">
      <dgm:prSet loTypeId="urn:microsoft.com/office/officeart/2005/8/layout/orgChart1" loCatId="hierarchy" qsTypeId="urn:microsoft.com/office/officeart/2005/8/quickstyle/simple3" qsCatId="simple" csTypeId="urn:microsoft.com/office/officeart/2005/8/colors/accent1_2" csCatId="accent1" phldr="1"/>
      <dgm:spPr/>
      <dgm:t>
        <a:bodyPr/>
        <a:lstStyle/>
        <a:p>
          <a:endParaRPr lang="en-US"/>
        </a:p>
      </dgm:t>
    </dgm:pt>
    <dgm:pt modelId="{6165563C-702F-4E65-A7F6-3EBEF7BE1599}">
      <dgm:prSet phldrT="[Text]" custT="1"/>
      <dgm:spPr/>
      <dgm:t>
        <a:bodyPr/>
        <a:lstStyle/>
        <a:p>
          <a:r>
            <a:rPr lang="en-US" sz="2400" dirty="0"/>
            <a:t>SMART WATERS</a:t>
          </a:r>
        </a:p>
      </dgm:t>
    </dgm:pt>
    <dgm:pt modelId="{51BB606B-FCAD-4D67-B5F8-76B6B440EC14}" type="parTrans" cxnId="{79015614-3CCA-410B-8A89-B900DF6FE596}">
      <dgm:prSet/>
      <dgm:spPr/>
      <dgm:t>
        <a:bodyPr/>
        <a:lstStyle/>
        <a:p>
          <a:endParaRPr lang="en-US"/>
        </a:p>
      </dgm:t>
    </dgm:pt>
    <dgm:pt modelId="{DB6EBEB1-4000-4D93-BF23-AD9531E04B9A}" type="sibTrans" cxnId="{79015614-3CCA-410B-8A89-B900DF6FE596}">
      <dgm:prSet/>
      <dgm:spPr/>
      <dgm:t>
        <a:bodyPr/>
        <a:lstStyle/>
        <a:p>
          <a:endParaRPr lang="en-US"/>
        </a:p>
      </dgm:t>
    </dgm:pt>
    <dgm:pt modelId="{1FD99F15-8831-4F1A-8CD7-3DFE90394C40}" type="asst">
      <dgm:prSet phldrT="[Text]"/>
      <dgm:spPr/>
      <dgm:t>
        <a:bodyPr/>
        <a:lstStyle/>
        <a:p>
          <a:r>
            <a:rPr lang="en-US" dirty="0"/>
            <a:t>Project Guide Monitoring</a:t>
          </a:r>
        </a:p>
      </dgm:t>
    </dgm:pt>
    <dgm:pt modelId="{D6850A5E-FF27-4A88-ABB0-FB08972CCFB1}" type="parTrans" cxnId="{AC8B53E3-EF5B-42AD-9F49-F14EEFE08242}">
      <dgm:prSet/>
      <dgm:spPr/>
      <dgm:t>
        <a:bodyPr/>
        <a:lstStyle/>
        <a:p>
          <a:endParaRPr lang="en-US"/>
        </a:p>
      </dgm:t>
    </dgm:pt>
    <dgm:pt modelId="{436FC0BF-E385-4CC1-9EDB-7D08F9ED454E}" type="sibTrans" cxnId="{AC8B53E3-EF5B-42AD-9F49-F14EEFE08242}">
      <dgm:prSet/>
      <dgm:spPr/>
      <dgm:t>
        <a:bodyPr/>
        <a:lstStyle/>
        <a:p>
          <a:endParaRPr lang="en-US"/>
        </a:p>
      </dgm:t>
    </dgm:pt>
    <dgm:pt modelId="{6A3C44F6-0227-446D-B436-86A0CBADD040}">
      <dgm:prSet phldrT="[Text]"/>
      <dgm:spPr/>
      <dgm:t>
        <a:bodyPr/>
        <a:lstStyle/>
        <a:p>
          <a:r>
            <a:rPr lang="en-US" dirty="0" err="1"/>
            <a:t>iOT</a:t>
          </a:r>
          <a:r>
            <a:rPr lang="en-US" dirty="0"/>
            <a:t> and embedded circuits</a:t>
          </a:r>
        </a:p>
      </dgm:t>
    </dgm:pt>
    <dgm:pt modelId="{3F85D757-919F-4405-BB1E-1C32A4F0F836}" type="parTrans" cxnId="{F03023F2-1EDF-4BE0-990E-64E0FC2FF563}">
      <dgm:prSet/>
      <dgm:spPr/>
      <dgm:t>
        <a:bodyPr/>
        <a:lstStyle/>
        <a:p>
          <a:endParaRPr lang="en-US"/>
        </a:p>
      </dgm:t>
    </dgm:pt>
    <dgm:pt modelId="{7E7986D4-9B55-4169-9123-EF053014C214}" type="sibTrans" cxnId="{F03023F2-1EDF-4BE0-990E-64E0FC2FF563}">
      <dgm:prSet/>
      <dgm:spPr/>
      <dgm:t>
        <a:bodyPr/>
        <a:lstStyle/>
        <a:p>
          <a:endParaRPr lang="en-US"/>
        </a:p>
      </dgm:t>
    </dgm:pt>
    <dgm:pt modelId="{852B8800-1AD7-496A-916C-D4DC15487B26}">
      <dgm:prSet phldrT="[Text]"/>
      <dgm:spPr/>
      <dgm:t>
        <a:bodyPr/>
        <a:lstStyle/>
        <a:p>
          <a:r>
            <a:rPr lang="en-US" dirty="0"/>
            <a:t>Electrical and Heating Section</a:t>
          </a:r>
        </a:p>
      </dgm:t>
    </dgm:pt>
    <dgm:pt modelId="{CCE7DF54-6FCE-4C90-82B1-6E8F7220B767}" type="parTrans" cxnId="{8F9F07BA-AA9B-4C13-AA00-DA44C7AFC99F}">
      <dgm:prSet/>
      <dgm:spPr/>
      <dgm:t>
        <a:bodyPr/>
        <a:lstStyle/>
        <a:p>
          <a:endParaRPr lang="en-US"/>
        </a:p>
      </dgm:t>
    </dgm:pt>
    <dgm:pt modelId="{261DBBDD-4E42-46E0-888F-5EE3C510235C}" type="sibTrans" cxnId="{8F9F07BA-AA9B-4C13-AA00-DA44C7AFC99F}">
      <dgm:prSet/>
      <dgm:spPr/>
      <dgm:t>
        <a:bodyPr/>
        <a:lstStyle/>
        <a:p>
          <a:endParaRPr lang="en-US"/>
        </a:p>
      </dgm:t>
    </dgm:pt>
    <dgm:pt modelId="{3674D03C-4EDB-4BD2-91E0-1EA5B7314580}">
      <dgm:prSet phldrT="[Text]"/>
      <dgm:spPr/>
      <dgm:t>
        <a:bodyPr/>
        <a:lstStyle/>
        <a:p>
          <a:r>
            <a:rPr lang="en-US" dirty="0"/>
            <a:t>Hydraulic circuits</a:t>
          </a:r>
        </a:p>
      </dgm:t>
    </dgm:pt>
    <dgm:pt modelId="{69AFB172-4A65-4D96-AE30-46640BE6BF50}" type="parTrans" cxnId="{E2F9935D-843E-49E3-AA81-6B2CBB5A2209}">
      <dgm:prSet/>
      <dgm:spPr/>
      <dgm:t>
        <a:bodyPr/>
        <a:lstStyle/>
        <a:p>
          <a:endParaRPr lang="en-US"/>
        </a:p>
      </dgm:t>
    </dgm:pt>
    <dgm:pt modelId="{42430455-4E14-49CC-A163-26FDE09A3FAB}" type="sibTrans" cxnId="{E2F9935D-843E-49E3-AA81-6B2CBB5A2209}">
      <dgm:prSet/>
      <dgm:spPr/>
      <dgm:t>
        <a:bodyPr/>
        <a:lstStyle/>
        <a:p>
          <a:endParaRPr lang="en-US"/>
        </a:p>
      </dgm:t>
    </dgm:pt>
    <dgm:pt modelId="{05B2C17B-6CD9-4500-9050-CB2F606AB0BC}">
      <dgm:prSet phldrT="[Text]"/>
      <dgm:spPr/>
      <dgm:t>
        <a:bodyPr/>
        <a:lstStyle/>
        <a:p>
          <a:r>
            <a:rPr lang="en-US" dirty="0"/>
            <a:t>Mechanisms</a:t>
          </a:r>
        </a:p>
      </dgm:t>
    </dgm:pt>
    <dgm:pt modelId="{98D748F9-E9E2-47C6-9853-331F94AD76CA}" type="parTrans" cxnId="{CC288AE9-3450-42B9-8276-0777B82EC37A}">
      <dgm:prSet/>
      <dgm:spPr/>
      <dgm:t>
        <a:bodyPr/>
        <a:lstStyle/>
        <a:p>
          <a:endParaRPr lang="en-US"/>
        </a:p>
      </dgm:t>
    </dgm:pt>
    <dgm:pt modelId="{F7083D93-EB9F-4AC3-A739-43B5A952AFCD}" type="sibTrans" cxnId="{CC288AE9-3450-42B9-8276-0777B82EC37A}">
      <dgm:prSet/>
      <dgm:spPr/>
      <dgm:t>
        <a:bodyPr/>
        <a:lstStyle/>
        <a:p>
          <a:endParaRPr lang="en-US"/>
        </a:p>
      </dgm:t>
    </dgm:pt>
    <dgm:pt modelId="{617CCF3D-3542-4216-9596-4C828E629818}">
      <dgm:prSet phldrT="[Text]"/>
      <dgm:spPr/>
      <dgm:t>
        <a:bodyPr/>
        <a:lstStyle/>
        <a:p>
          <a:r>
            <a:rPr lang="en-US"/>
            <a:t>Manufacturing</a:t>
          </a:r>
          <a:endParaRPr lang="en-US" dirty="0"/>
        </a:p>
      </dgm:t>
    </dgm:pt>
    <dgm:pt modelId="{6D351303-5168-400C-BBA2-48F0EF494775}" type="parTrans" cxnId="{C41BC217-E38E-4BB2-870A-67A65FF1C9B8}">
      <dgm:prSet/>
      <dgm:spPr/>
      <dgm:t>
        <a:bodyPr/>
        <a:lstStyle/>
        <a:p>
          <a:endParaRPr lang="en-US"/>
        </a:p>
      </dgm:t>
    </dgm:pt>
    <dgm:pt modelId="{7A96E16F-FC7F-4E4C-815F-8294DCE4812E}" type="sibTrans" cxnId="{C41BC217-E38E-4BB2-870A-67A65FF1C9B8}">
      <dgm:prSet/>
      <dgm:spPr/>
      <dgm:t>
        <a:bodyPr/>
        <a:lstStyle/>
        <a:p>
          <a:endParaRPr lang="en-US"/>
        </a:p>
      </dgm:t>
    </dgm:pt>
    <dgm:pt modelId="{8818ECBD-7A3D-4DB5-AAE4-D98C04C22199}" type="pres">
      <dgm:prSet presAssocID="{C2AFD75B-47DC-44DD-AB8C-6265955C377E}" presName="hierChild1" presStyleCnt="0">
        <dgm:presLayoutVars>
          <dgm:orgChart val="1"/>
          <dgm:chPref val="1"/>
          <dgm:dir/>
          <dgm:animOne val="branch"/>
          <dgm:animLvl val="lvl"/>
          <dgm:resizeHandles/>
        </dgm:presLayoutVars>
      </dgm:prSet>
      <dgm:spPr/>
    </dgm:pt>
    <dgm:pt modelId="{6BD876D9-87AD-4172-A8BC-7C37A1FA2B11}" type="pres">
      <dgm:prSet presAssocID="{6165563C-702F-4E65-A7F6-3EBEF7BE1599}" presName="hierRoot1" presStyleCnt="0">
        <dgm:presLayoutVars>
          <dgm:hierBranch val="init"/>
        </dgm:presLayoutVars>
      </dgm:prSet>
      <dgm:spPr/>
    </dgm:pt>
    <dgm:pt modelId="{7F050B82-1314-423E-BA5C-2928D84A4FD6}" type="pres">
      <dgm:prSet presAssocID="{6165563C-702F-4E65-A7F6-3EBEF7BE1599}" presName="rootComposite1" presStyleCnt="0"/>
      <dgm:spPr/>
    </dgm:pt>
    <dgm:pt modelId="{E19F6BE7-9E24-42B2-9D6D-576FA89ED24B}" type="pres">
      <dgm:prSet presAssocID="{6165563C-702F-4E65-A7F6-3EBEF7BE1599}" presName="rootText1" presStyleLbl="node0" presStyleIdx="0" presStyleCnt="1" custLinFactNeighborY="-6727">
        <dgm:presLayoutVars>
          <dgm:chPref val="3"/>
        </dgm:presLayoutVars>
      </dgm:prSet>
      <dgm:spPr/>
    </dgm:pt>
    <dgm:pt modelId="{D725DA47-47C1-4BA4-A227-F7D70B254F02}" type="pres">
      <dgm:prSet presAssocID="{6165563C-702F-4E65-A7F6-3EBEF7BE1599}" presName="rootConnector1" presStyleLbl="node1" presStyleIdx="0" presStyleCnt="0"/>
      <dgm:spPr/>
    </dgm:pt>
    <dgm:pt modelId="{6F885D17-B689-4D61-A602-BB24C58891C9}" type="pres">
      <dgm:prSet presAssocID="{6165563C-702F-4E65-A7F6-3EBEF7BE1599}" presName="hierChild2" presStyleCnt="0"/>
      <dgm:spPr/>
    </dgm:pt>
    <dgm:pt modelId="{52460FC4-0F90-4AA5-87B4-16AE6590FF53}" type="pres">
      <dgm:prSet presAssocID="{3F85D757-919F-4405-BB1E-1C32A4F0F836}" presName="Name37" presStyleLbl="parChTrans1D2" presStyleIdx="0" presStyleCnt="6"/>
      <dgm:spPr/>
    </dgm:pt>
    <dgm:pt modelId="{50229A2D-362A-41B5-8E08-66549FD2755A}" type="pres">
      <dgm:prSet presAssocID="{6A3C44F6-0227-446D-B436-86A0CBADD040}" presName="hierRoot2" presStyleCnt="0">
        <dgm:presLayoutVars>
          <dgm:hierBranch val="init"/>
        </dgm:presLayoutVars>
      </dgm:prSet>
      <dgm:spPr/>
    </dgm:pt>
    <dgm:pt modelId="{D08E5228-3DAB-4550-BC3B-4C8702670A78}" type="pres">
      <dgm:prSet presAssocID="{6A3C44F6-0227-446D-B436-86A0CBADD040}" presName="rootComposite" presStyleCnt="0"/>
      <dgm:spPr/>
    </dgm:pt>
    <dgm:pt modelId="{020C052B-1A97-46D9-9C1E-B71B2F073D87}" type="pres">
      <dgm:prSet presAssocID="{6A3C44F6-0227-446D-B436-86A0CBADD040}" presName="rootText" presStyleLbl="node2" presStyleIdx="0" presStyleCnt="5">
        <dgm:presLayoutVars>
          <dgm:chPref val="3"/>
        </dgm:presLayoutVars>
      </dgm:prSet>
      <dgm:spPr/>
    </dgm:pt>
    <dgm:pt modelId="{9E67511C-DAC4-43E8-83DD-B95A397D4436}" type="pres">
      <dgm:prSet presAssocID="{6A3C44F6-0227-446D-B436-86A0CBADD040}" presName="rootConnector" presStyleLbl="node2" presStyleIdx="0" presStyleCnt="5"/>
      <dgm:spPr/>
    </dgm:pt>
    <dgm:pt modelId="{62C7A62C-E795-4998-8E16-DA98159AC251}" type="pres">
      <dgm:prSet presAssocID="{6A3C44F6-0227-446D-B436-86A0CBADD040}" presName="hierChild4" presStyleCnt="0"/>
      <dgm:spPr/>
    </dgm:pt>
    <dgm:pt modelId="{4B2A8CDE-7A0E-402F-8125-9B8EA6552538}" type="pres">
      <dgm:prSet presAssocID="{6A3C44F6-0227-446D-B436-86A0CBADD040}" presName="hierChild5" presStyleCnt="0"/>
      <dgm:spPr/>
    </dgm:pt>
    <dgm:pt modelId="{333C8C52-0175-4285-9ACA-3F4983398A55}" type="pres">
      <dgm:prSet presAssocID="{CCE7DF54-6FCE-4C90-82B1-6E8F7220B767}" presName="Name37" presStyleLbl="parChTrans1D2" presStyleIdx="1" presStyleCnt="6"/>
      <dgm:spPr/>
    </dgm:pt>
    <dgm:pt modelId="{7BE41CC2-D16C-4E59-A0D9-377D7DF06126}" type="pres">
      <dgm:prSet presAssocID="{852B8800-1AD7-496A-916C-D4DC15487B26}" presName="hierRoot2" presStyleCnt="0">
        <dgm:presLayoutVars>
          <dgm:hierBranch val="init"/>
        </dgm:presLayoutVars>
      </dgm:prSet>
      <dgm:spPr/>
    </dgm:pt>
    <dgm:pt modelId="{220C388D-B6E5-4F92-9D90-3E16DE7E1E81}" type="pres">
      <dgm:prSet presAssocID="{852B8800-1AD7-496A-916C-D4DC15487B26}" presName="rootComposite" presStyleCnt="0"/>
      <dgm:spPr/>
    </dgm:pt>
    <dgm:pt modelId="{A5C1D066-618C-4298-87D9-165B7375D9C6}" type="pres">
      <dgm:prSet presAssocID="{852B8800-1AD7-496A-916C-D4DC15487B26}" presName="rootText" presStyleLbl="node2" presStyleIdx="1" presStyleCnt="5">
        <dgm:presLayoutVars>
          <dgm:chPref val="3"/>
        </dgm:presLayoutVars>
      </dgm:prSet>
      <dgm:spPr/>
    </dgm:pt>
    <dgm:pt modelId="{5022188B-AED6-4340-B15B-3AE80044A324}" type="pres">
      <dgm:prSet presAssocID="{852B8800-1AD7-496A-916C-D4DC15487B26}" presName="rootConnector" presStyleLbl="node2" presStyleIdx="1" presStyleCnt="5"/>
      <dgm:spPr/>
    </dgm:pt>
    <dgm:pt modelId="{0FD5F550-4A65-49C5-9B46-D0080538149F}" type="pres">
      <dgm:prSet presAssocID="{852B8800-1AD7-496A-916C-D4DC15487B26}" presName="hierChild4" presStyleCnt="0"/>
      <dgm:spPr/>
    </dgm:pt>
    <dgm:pt modelId="{026FA33A-414D-41DD-9301-DD9A1230BED4}" type="pres">
      <dgm:prSet presAssocID="{852B8800-1AD7-496A-916C-D4DC15487B26}" presName="hierChild5" presStyleCnt="0"/>
      <dgm:spPr/>
    </dgm:pt>
    <dgm:pt modelId="{AD45625B-BDB6-488D-95BB-036CBC16B698}" type="pres">
      <dgm:prSet presAssocID="{69AFB172-4A65-4D96-AE30-46640BE6BF50}" presName="Name37" presStyleLbl="parChTrans1D2" presStyleIdx="2" presStyleCnt="6"/>
      <dgm:spPr/>
    </dgm:pt>
    <dgm:pt modelId="{86B5DE7C-CF92-4F51-B173-2F4EAD6B4C60}" type="pres">
      <dgm:prSet presAssocID="{3674D03C-4EDB-4BD2-91E0-1EA5B7314580}" presName="hierRoot2" presStyleCnt="0">
        <dgm:presLayoutVars>
          <dgm:hierBranch val="init"/>
        </dgm:presLayoutVars>
      </dgm:prSet>
      <dgm:spPr/>
    </dgm:pt>
    <dgm:pt modelId="{91B750DE-B079-4B86-93DB-11E54BACA292}" type="pres">
      <dgm:prSet presAssocID="{3674D03C-4EDB-4BD2-91E0-1EA5B7314580}" presName="rootComposite" presStyleCnt="0"/>
      <dgm:spPr/>
    </dgm:pt>
    <dgm:pt modelId="{001EC1E2-3132-4299-B6E3-8F48D5266939}" type="pres">
      <dgm:prSet presAssocID="{3674D03C-4EDB-4BD2-91E0-1EA5B7314580}" presName="rootText" presStyleLbl="node2" presStyleIdx="2" presStyleCnt="5">
        <dgm:presLayoutVars>
          <dgm:chPref val="3"/>
        </dgm:presLayoutVars>
      </dgm:prSet>
      <dgm:spPr/>
    </dgm:pt>
    <dgm:pt modelId="{004C0666-2E66-40DC-ABBF-37D55DD7F814}" type="pres">
      <dgm:prSet presAssocID="{3674D03C-4EDB-4BD2-91E0-1EA5B7314580}" presName="rootConnector" presStyleLbl="node2" presStyleIdx="2" presStyleCnt="5"/>
      <dgm:spPr/>
    </dgm:pt>
    <dgm:pt modelId="{660BD277-798F-4C0E-ABD6-F24BAA66D899}" type="pres">
      <dgm:prSet presAssocID="{3674D03C-4EDB-4BD2-91E0-1EA5B7314580}" presName="hierChild4" presStyleCnt="0"/>
      <dgm:spPr/>
    </dgm:pt>
    <dgm:pt modelId="{F6405DC4-E336-4425-AE1B-903522F4995F}" type="pres">
      <dgm:prSet presAssocID="{3674D03C-4EDB-4BD2-91E0-1EA5B7314580}" presName="hierChild5" presStyleCnt="0"/>
      <dgm:spPr/>
    </dgm:pt>
    <dgm:pt modelId="{6F7DEC1E-3B6D-42FD-8654-B86AB418BCC1}" type="pres">
      <dgm:prSet presAssocID="{98D748F9-E9E2-47C6-9853-331F94AD76CA}" presName="Name37" presStyleLbl="parChTrans1D2" presStyleIdx="3" presStyleCnt="6"/>
      <dgm:spPr/>
    </dgm:pt>
    <dgm:pt modelId="{14C5BD8C-A844-4AE1-BB76-F521BC2C5B05}" type="pres">
      <dgm:prSet presAssocID="{05B2C17B-6CD9-4500-9050-CB2F606AB0BC}" presName="hierRoot2" presStyleCnt="0">
        <dgm:presLayoutVars>
          <dgm:hierBranch val="init"/>
        </dgm:presLayoutVars>
      </dgm:prSet>
      <dgm:spPr/>
    </dgm:pt>
    <dgm:pt modelId="{6CDC1D93-999C-4E81-957B-2CD626E25307}" type="pres">
      <dgm:prSet presAssocID="{05B2C17B-6CD9-4500-9050-CB2F606AB0BC}" presName="rootComposite" presStyleCnt="0"/>
      <dgm:spPr/>
    </dgm:pt>
    <dgm:pt modelId="{58E87CFA-8613-4F21-AB5A-C92CD472AC74}" type="pres">
      <dgm:prSet presAssocID="{05B2C17B-6CD9-4500-9050-CB2F606AB0BC}" presName="rootText" presStyleLbl="node2" presStyleIdx="3" presStyleCnt="5">
        <dgm:presLayoutVars>
          <dgm:chPref val="3"/>
        </dgm:presLayoutVars>
      </dgm:prSet>
      <dgm:spPr/>
    </dgm:pt>
    <dgm:pt modelId="{2692F655-3BBA-42F9-9E0A-AC6F0045ED39}" type="pres">
      <dgm:prSet presAssocID="{05B2C17B-6CD9-4500-9050-CB2F606AB0BC}" presName="rootConnector" presStyleLbl="node2" presStyleIdx="3" presStyleCnt="5"/>
      <dgm:spPr/>
    </dgm:pt>
    <dgm:pt modelId="{8C3A68EA-AEAB-48D4-983B-73EE15265449}" type="pres">
      <dgm:prSet presAssocID="{05B2C17B-6CD9-4500-9050-CB2F606AB0BC}" presName="hierChild4" presStyleCnt="0"/>
      <dgm:spPr/>
    </dgm:pt>
    <dgm:pt modelId="{A033656E-A14D-4C7F-B107-1FC741FFDBE3}" type="pres">
      <dgm:prSet presAssocID="{05B2C17B-6CD9-4500-9050-CB2F606AB0BC}" presName="hierChild5" presStyleCnt="0"/>
      <dgm:spPr/>
    </dgm:pt>
    <dgm:pt modelId="{AC140941-9D96-4642-8F54-FD8244C9A913}" type="pres">
      <dgm:prSet presAssocID="{6D351303-5168-400C-BBA2-48F0EF494775}" presName="Name37" presStyleLbl="parChTrans1D2" presStyleIdx="4" presStyleCnt="6"/>
      <dgm:spPr/>
    </dgm:pt>
    <dgm:pt modelId="{2204F106-68E6-4ED2-B6DC-96F76A1A28CD}" type="pres">
      <dgm:prSet presAssocID="{617CCF3D-3542-4216-9596-4C828E629818}" presName="hierRoot2" presStyleCnt="0">
        <dgm:presLayoutVars>
          <dgm:hierBranch val="init"/>
        </dgm:presLayoutVars>
      </dgm:prSet>
      <dgm:spPr/>
    </dgm:pt>
    <dgm:pt modelId="{5417E092-5389-4C3D-9323-7FD9FF1D9970}" type="pres">
      <dgm:prSet presAssocID="{617CCF3D-3542-4216-9596-4C828E629818}" presName="rootComposite" presStyleCnt="0"/>
      <dgm:spPr/>
    </dgm:pt>
    <dgm:pt modelId="{92824A7D-3C38-4E67-85F6-A5A788F241E7}" type="pres">
      <dgm:prSet presAssocID="{617CCF3D-3542-4216-9596-4C828E629818}" presName="rootText" presStyleLbl="node2" presStyleIdx="4" presStyleCnt="5">
        <dgm:presLayoutVars>
          <dgm:chPref val="3"/>
        </dgm:presLayoutVars>
      </dgm:prSet>
      <dgm:spPr/>
    </dgm:pt>
    <dgm:pt modelId="{0F0179FD-EA7E-4524-9B63-98009A973185}" type="pres">
      <dgm:prSet presAssocID="{617CCF3D-3542-4216-9596-4C828E629818}" presName="rootConnector" presStyleLbl="node2" presStyleIdx="4" presStyleCnt="5"/>
      <dgm:spPr/>
    </dgm:pt>
    <dgm:pt modelId="{01F2C551-1D2F-4313-A3B1-BD5DAACACCCC}" type="pres">
      <dgm:prSet presAssocID="{617CCF3D-3542-4216-9596-4C828E629818}" presName="hierChild4" presStyleCnt="0"/>
      <dgm:spPr/>
    </dgm:pt>
    <dgm:pt modelId="{FD0B1413-4620-4666-84B8-E20BD6038165}" type="pres">
      <dgm:prSet presAssocID="{617CCF3D-3542-4216-9596-4C828E629818}" presName="hierChild5" presStyleCnt="0"/>
      <dgm:spPr/>
    </dgm:pt>
    <dgm:pt modelId="{3E16A03A-D85E-421D-B6C3-B536FF4AE7CD}" type="pres">
      <dgm:prSet presAssocID="{6165563C-702F-4E65-A7F6-3EBEF7BE1599}" presName="hierChild3" presStyleCnt="0"/>
      <dgm:spPr/>
    </dgm:pt>
    <dgm:pt modelId="{D72F283E-5C09-48D1-BE3D-0C96836A1C9C}" type="pres">
      <dgm:prSet presAssocID="{D6850A5E-FF27-4A88-ABB0-FB08972CCFB1}" presName="Name111" presStyleLbl="parChTrans1D2" presStyleIdx="5" presStyleCnt="6"/>
      <dgm:spPr/>
    </dgm:pt>
    <dgm:pt modelId="{29715A14-D26B-4534-AB26-E9DE9447293B}" type="pres">
      <dgm:prSet presAssocID="{1FD99F15-8831-4F1A-8CD7-3DFE90394C40}" presName="hierRoot3" presStyleCnt="0">
        <dgm:presLayoutVars>
          <dgm:hierBranch val="init"/>
        </dgm:presLayoutVars>
      </dgm:prSet>
      <dgm:spPr/>
    </dgm:pt>
    <dgm:pt modelId="{53EAAA84-E51D-48AA-88C6-75DE65D20D26}" type="pres">
      <dgm:prSet presAssocID="{1FD99F15-8831-4F1A-8CD7-3DFE90394C40}" presName="rootComposite3" presStyleCnt="0"/>
      <dgm:spPr/>
    </dgm:pt>
    <dgm:pt modelId="{EFA7EBCB-B594-4EC1-A0C3-9A9E563A021C}" type="pres">
      <dgm:prSet presAssocID="{1FD99F15-8831-4F1A-8CD7-3DFE90394C40}" presName="rootText3" presStyleLbl="asst1" presStyleIdx="0" presStyleCnt="1" custAng="0">
        <dgm:presLayoutVars>
          <dgm:chPref val="3"/>
        </dgm:presLayoutVars>
      </dgm:prSet>
      <dgm:spPr/>
    </dgm:pt>
    <dgm:pt modelId="{2C501598-9E0C-433A-AFF6-87B5BE38AC4A}" type="pres">
      <dgm:prSet presAssocID="{1FD99F15-8831-4F1A-8CD7-3DFE90394C40}" presName="rootConnector3" presStyleLbl="asst1" presStyleIdx="0" presStyleCnt="1"/>
      <dgm:spPr/>
    </dgm:pt>
    <dgm:pt modelId="{CDA64489-B265-4F8B-82B4-E8ABE8B2702B}" type="pres">
      <dgm:prSet presAssocID="{1FD99F15-8831-4F1A-8CD7-3DFE90394C40}" presName="hierChild6" presStyleCnt="0"/>
      <dgm:spPr/>
    </dgm:pt>
    <dgm:pt modelId="{9528F63B-68B6-4A43-9B51-58F7A2903FA3}" type="pres">
      <dgm:prSet presAssocID="{1FD99F15-8831-4F1A-8CD7-3DFE90394C40}" presName="hierChild7" presStyleCnt="0"/>
      <dgm:spPr/>
    </dgm:pt>
  </dgm:ptLst>
  <dgm:cxnLst>
    <dgm:cxn modelId="{79015614-3CCA-410B-8A89-B900DF6FE596}" srcId="{C2AFD75B-47DC-44DD-AB8C-6265955C377E}" destId="{6165563C-702F-4E65-A7F6-3EBEF7BE1599}" srcOrd="0" destOrd="0" parTransId="{51BB606B-FCAD-4D67-B5F8-76B6B440EC14}" sibTransId="{DB6EBEB1-4000-4D93-BF23-AD9531E04B9A}"/>
    <dgm:cxn modelId="{22DC3C17-7A10-4B0A-81B5-0F65CC524139}" type="presOf" srcId="{1FD99F15-8831-4F1A-8CD7-3DFE90394C40}" destId="{2C501598-9E0C-433A-AFF6-87B5BE38AC4A}" srcOrd="1" destOrd="0" presId="urn:microsoft.com/office/officeart/2005/8/layout/orgChart1"/>
    <dgm:cxn modelId="{C41BC217-E38E-4BB2-870A-67A65FF1C9B8}" srcId="{6165563C-702F-4E65-A7F6-3EBEF7BE1599}" destId="{617CCF3D-3542-4216-9596-4C828E629818}" srcOrd="5" destOrd="0" parTransId="{6D351303-5168-400C-BBA2-48F0EF494775}" sibTransId="{7A96E16F-FC7F-4E4C-815F-8294DCE4812E}"/>
    <dgm:cxn modelId="{E96D5F24-2594-4784-A106-24FEE184547F}" type="presOf" srcId="{05B2C17B-6CD9-4500-9050-CB2F606AB0BC}" destId="{58E87CFA-8613-4F21-AB5A-C92CD472AC74}" srcOrd="0" destOrd="0" presId="urn:microsoft.com/office/officeart/2005/8/layout/orgChart1"/>
    <dgm:cxn modelId="{F41A9F30-688D-4499-9446-4BAEA976257A}" type="presOf" srcId="{98D748F9-E9E2-47C6-9853-331F94AD76CA}" destId="{6F7DEC1E-3B6D-42FD-8654-B86AB418BCC1}" srcOrd="0" destOrd="0" presId="urn:microsoft.com/office/officeart/2005/8/layout/orgChart1"/>
    <dgm:cxn modelId="{E2F9935D-843E-49E3-AA81-6B2CBB5A2209}" srcId="{6165563C-702F-4E65-A7F6-3EBEF7BE1599}" destId="{3674D03C-4EDB-4BD2-91E0-1EA5B7314580}" srcOrd="3" destOrd="0" parTransId="{69AFB172-4A65-4D96-AE30-46640BE6BF50}" sibTransId="{42430455-4E14-49CC-A163-26FDE09A3FAB}"/>
    <dgm:cxn modelId="{702B1D44-8076-42B8-90E8-AE3697BCD8A5}" type="presOf" srcId="{6A3C44F6-0227-446D-B436-86A0CBADD040}" destId="{020C052B-1A97-46D9-9C1E-B71B2F073D87}" srcOrd="0" destOrd="0" presId="urn:microsoft.com/office/officeart/2005/8/layout/orgChart1"/>
    <dgm:cxn modelId="{DC2E3965-3123-469A-804B-000128FC1D4A}" type="presOf" srcId="{6165563C-702F-4E65-A7F6-3EBEF7BE1599}" destId="{E19F6BE7-9E24-42B2-9D6D-576FA89ED24B}" srcOrd="0" destOrd="0" presId="urn:microsoft.com/office/officeart/2005/8/layout/orgChart1"/>
    <dgm:cxn modelId="{46D40577-C823-47A6-B78D-BB013ED9336B}" type="presOf" srcId="{617CCF3D-3542-4216-9596-4C828E629818}" destId="{92824A7D-3C38-4E67-85F6-A5A788F241E7}" srcOrd="0" destOrd="0" presId="urn:microsoft.com/office/officeart/2005/8/layout/orgChart1"/>
    <dgm:cxn modelId="{0A283579-8746-4F3F-9EC5-C12838DA88E4}" type="presOf" srcId="{CCE7DF54-6FCE-4C90-82B1-6E8F7220B767}" destId="{333C8C52-0175-4285-9ACA-3F4983398A55}" srcOrd="0" destOrd="0" presId="urn:microsoft.com/office/officeart/2005/8/layout/orgChart1"/>
    <dgm:cxn modelId="{075ED75A-6B61-482C-9291-9F0B10C499DD}" type="presOf" srcId="{617CCF3D-3542-4216-9596-4C828E629818}" destId="{0F0179FD-EA7E-4524-9B63-98009A973185}" srcOrd="1" destOrd="0" presId="urn:microsoft.com/office/officeart/2005/8/layout/orgChart1"/>
    <dgm:cxn modelId="{C4486A87-E484-47E5-8467-2E86345A6E3C}" type="presOf" srcId="{C2AFD75B-47DC-44DD-AB8C-6265955C377E}" destId="{8818ECBD-7A3D-4DB5-AAE4-D98C04C22199}" srcOrd="0" destOrd="0" presId="urn:microsoft.com/office/officeart/2005/8/layout/orgChart1"/>
    <dgm:cxn modelId="{367EC68F-68A7-4D86-B9C2-1B4CD8448686}" type="presOf" srcId="{69AFB172-4A65-4D96-AE30-46640BE6BF50}" destId="{AD45625B-BDB6-488D-95BB-036CBC16B698}" srcOrd="0" destOrd="0" presId="urn:microsoft.com/office/officeart/2005/8/layout/orgChart1"/>
    <dgm:cxn modelId="{DAC6FEAE-CEC4-4299-A559-F9C5EA75C204}" type="presOf" srcId="{1FD99F15-8831-4F1A-8CD7-3DFE90394C40}" destId="{EFA7EBCB-B594-4EC1-A0C3-9A9E563A021C}" srcOrd="0" destOrd="0" presId="urn:microsoft.com/office/officeart/2005/8/layout/orgChart1"/>
    <dgm:cxn modelId="{8F9F07BA-AA9B-4C13-AA00-DA44C7AFC99F}" srcId="{6165563C-702F-4E65-A7F6-3EBEF7BE1599}" destId="{852B8800-1AD7-496A-916C-D4DC15487B26}" srcOrd="2" destOrd="0" parTransId="{CCE7DF54-6FCE-4C90-82B1-6E8F7220B767}" sibTransId="{261DBBDD-4E42-46E0-888F-5EE3C510235C}"/>
    <dgm:cxn modelId="{19FA19BB-A25B-4761-93C6-1657D169EA75}" type="presOf" srcId="{6D351303-5168-400C-BBA2-48F0EF494775}" destId="{AC140941-9D96-4642-8F54-FD8244C9A913}" srcOrd="0" destOrd="0" presId="urn:microsoft.com/office/officeart/2005/8/layout/orgChart1"/>
    <dgm:cxn modelId="{CF124CBD-957C-4E4C-A4BB-016575F30DDB}" type="presOf" srcId="{3674D03C-4EDB-4BD2-91E0-1EA5B7314580}" destId="{001EC1E2-3132-4299-B6E3-8F48D5266939}" srcOrd="0" destOrd="0" presId="urn:microsoft.com/office/officeart/2005/8/layout/orgChart1"/>
    <dgm:cxn modelId="{3E6CBEBD-A576-4FBA-BF05-EDDEA5D93383}" type="presOf" srcId="{852B8800-1AD7-496A-916C-D4DC15487B26}" destId="{A5C1D066-618C-4298-87D9-165B7375D9C6}" srcOrd="0" destOrd="0" presId="urn:microsoft.com/office/officeart/2005/8/layout/orgChart1"/>
    <dgm:cxn modelId="{8C8E7DBF-B772-44CE-9988-FFA5EAFED90F}" type="presOf" srcId="{6A3C44F6-0227-446D-B436-86A0CBADD040}" destId="{9E67511C-DAC4-43E8-83DD-B95A397D4436}" srcOrd="1" destOrd="0" presId="urn:microsoft.com/office/officeart/2005/8/layout/orgChart1"/>
    <dgm:cxn modelId="{EC467BC0-5555-4C47-A6F9-9A75480AF140}" type="presOf" srcId="{05B2C17B-6CD9-4500-9050-CB2F606AB0BC}" destId="{2692F655-3BBA-42F9-9E0A-AC6F0045ED39}" srcOrd="1" destOrd="0" presId="urn:microsoft.com/office/officeart/2005/8/layout/orgChart1"/>
    <dgm:cxn modelId="{95318FC8-AA96-4CC6-89F2-974228340EDA}" type="presOf" srcId="{3674D03C-4EDB-4BD2-91E0-1EA5B7314580}" destId="{004C0666-2E66-40DC-ABBF-37D55DD7F814}" srcOrd="1" destOrd="0" presId="urn:microsoft.com/office/officeart/2005/8/layout/orgChart1"/>
    <dgm:cxn modelId="{4AEDEFD3-D5D7-4328-8B97-F855D74354E6}" type="presOf" srcId="{852B8800-1AD7-496A-916C-D4DC15487B26}" destId="{5022188B-AED6-4340-B15B-3AE80044A324}" srcOrd="1" destOrd="0" presId="urn:microsoft.com/office/officeart/2005/8/layout/orgChart1"/>
    <dgm:cxn modelId="{CCDE80D7-8AC3-4C0B-90A2-D02771576F02}" type="presOf" srcId="{3F85D757-919F-4405-BB1E-1C32A4F0F836}" destId="{52460FC4-0F90-4AA5-87B4-16AE6590FF53}" srcOrd="0" destOrd="0" presId="urn:microsoft.com/office/officeart/2005/8/layout/orgChart1"/>
    <dgm:cxn modelId="{AC8B53E3-EF5B-42AD-9F49-F14EEFE08242}" srcId="{6165563C-702F-4E65-A7F6-3EBEF7BE1599}" destId="{1FD99F15-8831-4F1A-8CD7-3DFE90394C40}" srcOrd="0" destOrd="0" parTransId="{D6850A5E-FF27-4A88-ABB0-FB08972CCFB1}" sibTransId="{436FC0BF-E385-4CC1-9EDB-7D08F9ED454E}"/>
    <dgm:cxn modelId="{0D5249E4-6DE5-4BE2-B4B6-A2553B8B19CB}" type="presOf" srcId="{D6850A5E-FF27-4A88-ABB0-FB08972CCFB1}" destId="{D72F283E-5C09-48D1-BE3D-0C96836A1C9C}" srcOrd="0" destOrd="0" presId="urn:microsoft.com/office/officeart/2005/8/layout/orgChart1"/>
    <dgm:cxn modelId="{CC288AE9-3450-42B9-8276-0777B82EC37A}" srcId="{6165563C-702F-4E65-A7F6-3EBEF7BE1599}" destId="{05B2C17B-6CD9-4500-9050-CB2F606AB0BC}" srcOrd="4" destOrd="0" parTransId="{98D748F9-E9E2-47C6-9853-331F94AD76CA}" sibTransId="{F7083D93-EB9F-4AC3-A739-43B5A952AFCD}"/>
    <dgm:cxn modelId="{F03023F2-1EDF-4BE0-990E-64E0FC2FF563}" srcId="{6165563C-702F-4E65-A7F6-3EBEF7BE1599}" destId="{6A3C44F6-0227-446D-B436-86A0CBADD040}" srcOrd="1" destOrd="0" parTransId="{3F85D757-919F-4405-BB1E-1C32A4F0F836}" sibTransId="{7E7986D4-9B55-4169-9123-EF053014C214}"/>
    <dgm:cxn modelId="{01BF8CF5-4338-4661-A90A-AE78C4F82F5A}" type="presOf" srcId="{6165563C-702F-4E65-A7F6-3EBEF7BE1599}" destId="{D725DA47-47C1-4BA4-A227-F7D70B254F02}" srcOrd="1" destOrd="0" presId="urn:microsoft.com/office/officeart/2005/8/layout/orgChart1"/>
    <dgm:cxn modelId="{1D1897D7-4844-4134-A069-8C1DA81C668A}" type="presParOf" srcId="{8818ECBD-7A3D-4DB5-AAE4-D98C04C22199}" destId="{6BD876D9-87AD-4172-A8BC-7C37A1FA2B11}" srcOrd="0" destOrd="0" presId="urn:microsoft.com/office/officeart/2005/8/layout/orgChart1"/>
    <dgm:cxn modelId="{0A6FA1AE-0C31-4A10-BD21-0241621D4E54}" type="presParOf" srcId="{6BD876D9-87AD-4172-A8BC-7C37A1FA2B11}" destId="{7F050B82-1314-423E-BA5C-2928D84A4FD6}" srcOrd="0" destOrd="0" presId="urn:microsoft.com/office/officeart/2005/8/layout/orgChart1"/>
    <dgm:cxn modelId="{08972417-9B55-451E-A156-66305974BF6E}" type="presParOf" srcId="{7F050B82-1314-423E-BA5C-2928D84A4FD6}" destId="{E19F6BE7-9E24-42B2-9D6D-576FA89ED24B}" srcOrd="0" destOrd="0" presId="urn:microsoft.com/office/officeart/2005/8/layout/orgChart1"/>
    <dgm:cxn modelId="{2D908B56-1041-43FD-811C-4DA6B6A31FB4}" type="presParOf" srcId="{7F050B82-1314-423E-BA5C-2928D84A4FD6}" destId="{D725DA47-47C1-4BA4-A227-F7D70B254F02}" srcOrd="1" destOrd="0" presId="urn:microsoft.com/office/officeart/2005/8/layout/orgChart1"/>
    <dgm:cxn modelId="{35879B28-7AE3-4744-84CA-ED7F5E912171}" type="presParOf" srcId="{6BD876D9-87AD-4172-A8BC-7C37A1FA2B11}" destId="{6F885D17-B689-4D61-A602-BB24C58891C9}" srcOrd="1" destOrd="0" presId="urn:microsoft.com/office/officeart/2005/8/layout/orgChart1"/>
    <dgm:cxn modelId="{64FA92EC-15A9-4922-ADFD-F83D68B17A09}" type="presParOf" srcId="{6F885D17-B689-4D61-A602-BB24C58891C9}" destId="{52460FC4-0F90-4AA5-87B4-16AE6590FF53}" srcOrd="0" destOrd="0" presId="urn:microsoft.com/office/officeart/2005/8/layout/orgChart1"/>
    <dgm:cxn modelId="{4F62E8C9-D297-4C6E-89B0-042C97981299}" type="presParOf" srcId="{6F885D17-B689-4D61-A602-BB24C58891C9}" destId="{50229A2D-362A-41B5-8E08-66549FD2755A}" srcOrd="1" destOrd="0" presId="urn:microsoft.com/office/officeart/2005/8/layout/orgChart1"/>
    <dgm:cxn modelId="{AA1E59ED-6929-4B93-B395-9D38A1320DE7}" type="presParOf" srcId="{50229A2D-362A-41B5-8E08-66549FD2755A}" destId="{D08E5228-3DAB-4550-BC3B-4C8702670A78}" srcOrd="0" destOrd="0" presId="urn:microsoft.com/office/officeart/2005/8/layout/orgChart1"/>
    <dgm:cxn modelId="{430D96F1-B7F7-4513-8F0D-F76E75885449}" type="presParOf" srcId="{D08E5228-3DAB-4550-BC3B-4C8702670A78}" destId="{020C052B-1A97-46D9-9C1E-B71B2F073D87}" srcOrd="0" destOrd="0" presId="urn:microsoft.com/office/officeart/2005/8/layout/orgChart1"/>
    <dgm:cxn modelId="{4BA199AC-A7D9-47A2-80A2-6913E4847B71}" type="presParOf" srcId="{D08E5228-3DAB-4550-BC3B-4C8702670A78}" destId="{9E67511C-DAC4-43E8-83DD-B95A397D4436}" srcOrd="1" destOrd="0" presId="urn:microsoft.com/office/officeart/2005/8/layout/orgChart1"/>
    <dgm:cxn modelId="{35C06185-42B1-421D-A82C-B082599410E1}" type="presParOf" srcId="{50229A2D-362A-41B5-8E08-66549FD2755A}" destId="{62C7A62C-E795-4998-8E16-DA98159AC251}" srcOrd="1" destOrd="0" presId="urn:microsoft.com/office/officeart/2005/8/layout/orgChart1"/>
    <dgm:cxn modelId="{41B6B6C2-FBD2-432D-B1C7-3737200A9F12}" type="presParOf" srcId="{50229A2D-362A-41B5-8E08-66549FD2755A}" destId="{4B2A8CDE-7A0E-402F-8125-9B8EA6552538}" srcOrd="2" destOrd="0" presId="urn:microsoft.com/office/officeart/2005/8/layout/orgChart1"/>
    <dgm:cxn modelId="{2094FD65-6C90-4E61-B32F-20BD425E2D65}" type="presParOf" srcId="{6F885D17-B689-4D61-A602-BB24C58891C9}" destId="{333C8C52-0175-4285-9ACA-3F4983398A55}" srcOrd="2" destOrd="0" presId="urn:microsoft.com/office/officeart/2005/8/layout/orgChart1"/>
    <dgm:cxn modelId="{64ECC5E0-3D53-468A-9056-E52380DB8FE7}" type="presParOf" srcId="{6F885D17-B689-4D61-A602-BB24C58891C9}" destId="{7BE41CC2-D16C-4E59-A0D9-377D7DF06126}" srcOrd="3" destOrd="0" presId="urn:microsoft.com/office/officeart/2005/8/layout/orgChart1"/>
    <dgm:cxn modelId="{38D3DFFC-82BB-4CD0-82A6-63D5DF6896E2}" type="presParOf" srcId="{7BE41CC2-D16C-4E59-A0D9-377D7DF06126}" destId="{220C388D-B6E5-4F92-9D90-3E16DE7E1E81}" srcOrd="0" destOrd="0" presId="urn:microsoft.com/office/officeart/2005/8/layout/orgChart1"/>
    <dgm:cxn modelId="{187904F6-3A1C-412A-970D-C54E65703822}" type="presParOf" srcId="{220C388D-B6E5-4F92-9D90-3E16DE7E1E81}" destId="{A5C1D066-618C-4298-87D9-165B7375D9C6}" srcOrd="0" destOrd="0" presId="urn:microsoft.com/office/officeart/2005/8/layout/orgChart1"/>
    <dgm:cxn modelId="{58388FC7-EF8A-4EAC-91B2-292245546FAE}" type="presParOf" srcId="{220C388D-B6E5-4F92-9D90-3E16DE7E1E81}" destId="{5022188B-AED6-4340-B15B-3AE80044A324}" srcOrd="1" destOrd="0" presId="urn:microsoft.com/office/officeart/2005/8/layout/orgChart1"/>
    <dgm:cxn modelId="{3CAD9F6A-64C0-4FA0-955C-B04D8EEB0EBC}" type="presParOf" srcId="{7BE41CC2-D16C-4E59-A0D9-377D7DF06126}" destId="{0FD5F550-4A65-49C5-9B46-D0080538149F}" srcOrd="1" destOrd="0" presId="urn:microsoft.com/office/officeart/2005/8/layout/orgChart1"/>
    <dgm:cxn modelId="{7B3D2BD5-C504-4970-B848-966499101745}" type="presParOf" srcId="{7BE41CC2-D16C-4E59-A0D9-377D7DF06126}" destId="{026FA33A-414D-41DD-9301-DD9A1230BED4}" srcOrd="2" destOrd="0" presId="urn:microsoft.com/office/officeart/2005/8/layout/orgChart1"/>
    <dgm:cxn modelId="{A5EFB55D-4320-422A-B3FC-A50D6EE883A9}" type="presParOf" srcId="{6F885D17-B689-4D61-A602-BB24C58891C9}" destId="{AD45625B-BDB6-488D-95BB-036CBC16B698}" srcOrd="4" destOrd="0" presId="urn:microsoft.com/office/officeart/2005/8/layout/orgChart1"/>
    <dgm:cxn modelId="{66E7C299-1594-4F53-84A7-A84ACC84B7DE}" type="presParOf" srcId="{6F885D17-B689-4D61-A602-BB24C58891C9}" destId="{86B5DE7C-CF92-4F51-B173-2F4EAD6B4C60}" srcOrd="5" destOrd="0" presId="urn:microsoft.com/office/officeart/2005/8/layout/orgChart1"/>
    <dgm:cxn modelId="{B21A0938-265C-4C82-ABDF-7435CB985309}" type="presParOf" srcId="{86B5DE7C-CF92-4F51-B173-2F4EAD6B4C60}" destId="{91B750DE-B079-4B86-93DB-11E54BACA292}" srcOrd="0" destOrd="0" presId="urn:microsoft.com/office/officeart/2005/8/layout/orgChart1"/>
    <dgm:cxn modelId="{7A2AE70A-1DF8-4254-BCA8-D02A908DCF48}" type="presParOf" srcId="{91B750DE-B079-4B86-93DB-11E54BACA292}" destId="{001EC1E2-3132-4299-B6E3-8F48D5266939}" srcOrd="0" destOrd="0" presId="urn:microsoft.com/office/officeart/2005/8/layout/orgChart1"/>
    <dgm:cxn modelId="{DEB54A80-228C-4092-875B-AC25EEF55679}" type="presParOf" srcId="{91B750DE-B079-4B86-93DB-11E54BACA292}" destId="{004C0666-2E66-40DC-ABBF-37D55DD7F814}" srcOrd="1" destOrd="0" presId="urn:microsoft.com/office/officeart/2005/8/layout/orgChart1"/>
    <dgm:cxn modelId="{6110BF2D-1F6D-4184-B04C-EC4930EFD838}" type="presParOf" srcId="{86B5DE7C-CF92-4F51-B173-2F4EAD6B4C60}" destId="{660BD277-798F-4C0E-ABD6-F24BAA66D899}" srcOrd="1" destOrd="0" presId="urn:microsoft.com/office/officeart/2005/8/layout/orgChart1"/>
    <dgm:cxn modelId="{143EAE38-C736-4E41-A97A-EC65C9B55714}" type="presParOf" srcId="{86B5DE7C-CF92-4F51-B173-2F4EAD6B4C60}" destId="{F6405DC4-E336-4425-AE1B-903522F4995F}" srcOrd="2" destOrd="0" presId="urn:microsoft.com/office/officeart/2005/8/layout/orgChart1"/>
    <dgm:cxn modelId="{4891F9EE-5E3D-4799-9A16-CA4A9B51FD62}" type="presParOf" srcId="{6F885D17-B689-4D61-A602-BB24C58891C9}" destId="{6F7DEC1E-3B6D-42FD-8654-B86AB418BCC1}" srcOrd="6" destOrd="0" presId="urn:microsoft.com/office/officeart/2005/8/layout/orgChart1"/>
    <dgm:cxn modelId="{6A9A6C53-CDCE-46DA-9B94-620294FE04E4}" type="presParOf" srcId="{6F885D17-B689-4D61-A602-BB24C58891C9}" destId="{14C5BD8C-A844-4AE1-BB76-F521BC2C5B05}" srcOrd="7" destOrd="0" presId="urn:microsoft.com/office/officeart/2005/8/layout/orgChart1"/>
    <dgm:cxn modelId="{674766BC-645E-457D-BBC9-6BE527859DC1}" type="presParOf" srcId="{14C5BD8C-A844-4AE1-BB76-F521BC2C5B05}" destId="{6CDC1D93-999C-4E81-957B-2CD626E25307}" srcOrd="0" destOrd="0" presId="urn:microsoft.com/office/officeart/2005/8/layout/orgChart1"/>
    <dgm:cxn modelId="{47760107-BBE9-45DD-9176-D48C95B86C25}" type="presParOf" srcId="{6CDC1D93-999C-4E81-957B-2CD626E25307}" destId="{58E87CFA-8613-4F21-AB5A-C92CD472AC74}" srcOrd="0" destOrd="0" presId="urn:microsoft.com/office/officeart/2005/8/layout/orgChart1"/>
    <dgm:cxn modelId="{0AED937B-1E6A-44E4-95EF-CD5069CD04FE}" type="presParOf" srcId="{6CDC1D93-999C-4E81-957B-2CD626E25307}" destId="{2692F655-3BBA-42F9-9E0A-AC6F0045ED39}" srcOrd="1" destOrd="0" presId="urn:microsoft.com/office/officeart/2005/8/layout/orgChart1"/>
    <dgm:cxn modelId="{B8A26E61-A248-48A2-8B40-0E03163A45E0}" type="presParOf" srcId="{14C5BD8C-A844-4AE1-BB76-F521BC2C5B05}" destId="{8C3A68EA-AEAB-48D4-983B-73EE15265449}" srcOrd="1" destOrd="0" presId="urn:microsoft.com/office/officeart/2005/8/layout/orgChart1"/>
    <dgm:cxn modelId="{1ED71D85-C9C8-435C-91EA-E75A0EF7B748}" type="presParOf" srcId="{14C5BD8C-A844-4AE1-BB76-F521BC2C5B05}" destId="{A033656E-A14D-4C7F-B107-1FC741FFDBE3}" srcOrd="2" destOrd="0" presId="urn:microsoft.com/office/officeart/2005/8/layout/orgChart1"/>
    <dgm:cxn modelId="{26F344E1-04A4-427D-8F52-A0BCFF6FAE7B}" type="presParOf" srcId="{6F885D17-B689-4D61-A602-BB24C58891C9}" destId="{AC140941-9D96-4642-8F54-FD8244C9A913}" srcOrd="8" destOrd="0" presId="urn:microsoft.com/office/officeart/2005/8/layout/orgChart1"/>
    <dgm:cxn modelId="{4077B599-7AC1-4671-865B-B01815081B9E}" type="presParOf" srcId="{6F885D17-B689-4D61-A602-BB24C58891C9}" destId="{2204F106-68E6-4ED2-B6DC-96F76A1A28CD}" srcOrd="9" destOrd="0" presId="urn:microsoft.com/office/officeart/2005/8/layout/orgChart1"/>
    <dgm:cxn modelId="{8EEED0C2-9AC5-430D-A3E7-54C0F5747D9A}" type="presParOf" srcId="{2204F106-68E6-4ED2-B6DC-96F76A1A28CD}" destId="{5417E092-5389-4C3D-9323-7FD9FF1D9970}" srcOrd="0" destOrd="0" presId="urn:microsoft.com/office/officeart/2005/8/layout/orgChart1"/>
    <dgm:cxn modelId="{47EBE5DB-83D3-44AC-B433-919BDBA8D3A1}" type="presParOf" srcId="{5417E092-5389-4C3D-9323-7FD9FF1D9970}" destId="{92824A7D-3C38-4E67-85F6-A5A788F241E7}" srcOrd="0" destOrd="0" presId="urn:microsoft.com/office/officeart/2005/8/layout/orgChart1"/>
    <dgm:cxn modelId="{088821EA-93D8-4B18-ACB5-EBABE044FC8A}" type="presParOf" srcId="{5417E092-5389-4C3D-9323-7FD9FF1D9970}" destId="{0F0179FD-EA7E-4524-9B63-98009A973185}" srcOrd="1" destOrd="0" presId="urn:microsoft.com/office/officeart/2005/8/layout/orgChart1"/>
    <dgm:cxn modelId="{0A4F5139-99B3-4390-AEFF-DD6D09ADC68A}" type="presParOf" srcId="{2204F106-68E6-4ED2-B6DC-96F76A1A28CD}" destId="{01F2C551-1D2F-4313-A3B1-BD5DAACACCCC}" srcOrd="1" destOrd="0" presId="urn:microsoft.com/office/officeart/2005/8/layout/orgChart1"/>
    <dgm:cxn modelId="{509752AD-84E3-4AD1-A0E7-C766BE7CF747}" type="presParOf" srcId="{2204F106-68E6-4ED2-B6DC-96F76A1A28CD}" destId="{FD0B1413-4620-4666-84B8-E20BD6038165}" srcOrd="2" destOrd="0" presId="urn:microsoft.com/office/officeart/2005/8/layout/orgChart1"/>
    <dgm:cxn modelId="{4ACF3E7C-8763-464E-94B5-4E318DDFF8E8}" type="presParOf" srcId="{6BD876D9-87AD-4172-A8BC-7C37A1FA2B11}" destId="{3E16A03A-D85E-421D-B6C3-B536FF4AE7CD}" srcOrd="2" destOrd="0" presId="urn:microsoft.com/office/officeart/2005/8/layout/orgChart1"/>
    <dgm:cxn modelId="{170E8B5D-A87C-40E7-82C7-D10870866A06}" type="presParOf" srcId="{3E16A03A-D85E-421D-B6C3-B536FF4AE7CD}" destId="{D72F283E-5C09-48D1-BE3D-0C96836A1C9C}" srcOrd="0" destOrd="0" presId="urn:microsoft.com/office/officeart/2005/8/layout/orgChart1"/>
    <dgm:cxn modelId="{BACEFDBF-6238-4ADB-AE8A-D51B0EF8B0D8}" type="presParOf" srcId="{3E16A03A-D85E-421D-B6C3-B536FF4AE7CD}" destId="{29715A14-D26B-4534-AB26-E9DE9447293B}" srcOrd="1" destOrd="0" presId="urn:microsoft.com/office/officeart/2005/8/layout/orgChart1"/>
    <dgm:cxn modelId="{E7090123-2CCE-4444-A4DA-619A4EB25221}" type="presParOf" srcId="{29715A14-D26B-4534-AB26-E9DE9447293B}" destId="{53EAAA84-E51D-48AA-88C6-75DE65D20D26}" srcOrd="0" destOrd="0" presId="urn:microsoft.com/office/officeart/2005/8/layout/orgChart1"/>
    <dgm:cxn modelId="{1F2EB4DD-4188-4165-941C-4F4672EF47AD}" type="presParOf" srcId="{53EAAA84-E51D-48AA-88C6-75DE65D20D26}" destId="{EFA7EBCB-B594-4EC1-A0C3-9A9E563A021C}" srcOrd="0" destOrd="0" presId="urn:microsoft.com/office/officeart/2005/8/layout/orgChart1"/>
    <dgm:cxn modelId="{01F9F5F0-8FEC-4BF8-AC24-ED75D1BCFBF6}" type="presParOf" srcId="{53EAAA84-E51D-48AA-88C6-75DE65D20D26}" destId="{2C501598-9E0C-433A-AFF6-87B5BE38AC4A}" srcOrd="1" destOrd="0" presId="urn:microsoft.com/office/officeart/2005/8/layout/orgChart1"/>
    <dgm:cxn modelId="{192CF3AA-8766-4DE4-BA7A-648F69827954}" type="presParOf" srcId="{29715A14-D26B-4534-AB26-E9DE9447293B}" destId="{CDA64489-B265-4F8B-82B4-E8ABE8B2702B}" srcOrd="1" destOrd="0" presId="urn:microsoft.com/office/officeart/2005/8/layout/orgChart1"/>
    <dgm:cxn modelId="{F4DB9108-7CCD-4C0B-9CBD-45212C63E213}" type="presParOf" srcId="{29715A14-D26B-4534-AB26-E9DE9447293B}" destId="{9528F63B-68B6-4A43-9B51-58F7A2903FA3}"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683D0F-A106-4987-B296-CFB8A71AF641}">
      <dsp:nvSpPr>
        <dsp:cNvPr id="0" name=""/>
        <dsp:cNvSpPr/>
      </dsp:nvSpPr>
      <dsp:spPr>
        <a:xfrm>
          <a:off x="1107815" y="2012950"/>
          <a:ext cx="501788" cy="956151"/>
        </a:xfrm>
        <a:custGeom>
          <a:avLst/>
          <a:gdLst/>
          <a:ahLst/>
          <a:cxnLst/>
          <a:rect l="0" t="0" r="0" b="0"/>
          <a:pathLst>
            <a:path>
              <a:moveTo>
                <a:pt x="0" y="0"/>
              </a:moveTo>
              <a:lnTo>
                <a:pt x="250894" y="0"/>
              </a:lnTo>
              <a:lnTo>
                <a:pt x="250894" y="956151"/>
              </a:lnTo>
              <a:lnTo>
                <a:pt x="501788" y="956151"/>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31713" y="2464030"/>
        <a:ext cx="53991" cy="53991"/>
      </dsp:txXfrm>
    </dsp:sp>
    <dsp:sp modelId="{4365F475-6D22-455F-AB2C-B94C1CFD1A69}">
      <dsp:nvSpPr>
        <dsp:cNvPr id="0" name=""/>
        <dsp:cNvSpPr/>
      </dsp:nvSpPr>
      <dsp:spPr>
        <a:xfrm>
          <a:off x="1107815" y="1967229"/>
          <a:ext cx="501788" cy="91440"/>
        </a:xfrm>
        <a:custGeom>
          <a:avLst/>
          <a:gdLst/>
          <a:ahLst/>
          <a:cxnLst/>
          <a:rect l="0" t="0" r="0" b="0"/>
          <a:pathLst>
            <a:path>
              <a:moveTo>
                <a:pt x="0" y="45720"/>
              </a:moveTo>
              <a:lnTo>
                <a:pt x="501788" y="4572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46164" y="2000405"/>
        <a:ext cx="25089" cy="25089"/>
      </dsp:txXfrm>
    </dsp:sp>
    <dsp:sp modelId="{807DE28C-2178-4C03-9251-21F9AB6AEEC4}">
      <dsp:nvSpPr>
        <dsp:cNvPr id="0" name=""/>
        <dsp:cNvSpPr/>
      </dsp:nvSpPr>
      <dsp:spPr>
        <a:xfrm>
          <a:off x="1107815" y="1056798"/>
          <a:ext cx="501788" cy="956151"/>
        </a:xfrm>
        <a:custGeom>
          <a:avLst/>
          <a:gdLst/>
          <a:ahLst/>
          <a:cxnLst/>
          <a:rect l="0" t="0" r="0" b="0"/>
          <a:pathLst>
            <a:path>
              <a:moveTo>
                <a:pt x="0" y="956151"/>
              </a:moveTo>
              <a:lnTo>
                <a:pt x="250894" y="956151"/>
              </a:lnTo>
              <a:lnTo>
                <a:pt x="250894" y="0"/>
              </a:lnTo>
              <a:lnTo>
                <a:pt x="501788" y="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31713" y="1507878"/>
        <a:ext cx="53991" cy="53991"/>
      </dsp:txXfrm>
    </dsp:sp>
    <dsp:sp modelId="{7854E86B-CE01-4770-B7E0-501189B6343D}">
      <dsp:nvSpPr>
        <dsp:cNvPr id="0" name=""/>
        <dsp:cNvSpPr/>
      </dsp:nvSpPr>
      <dsp:spPr>
        <a:xfrm rot="16200000">
          <a:off x="-1287595" y="1630489"/>
          <a:ext cx="4025900" cy="76492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925" tIns="34925" rIns="34925" bIns="34925" numCol="1" spcCol="1270" anchor="ctr" anchorCtr="0">
          <a:noAutofit/>
        </a:bodyPr>
        <a:lstStyle/>
        <a:p>
          <a:pPr marL="0" lvl="0" indent="0" algn="ctr" defTabSz="2444750">
            <a:lnSpc>
              <a:spcPct val="90000"/>
            </a:lnSpc>
            <a:spcBef>
              <a:spcPct val="0"/>
            </a:spcBef>
            <a:spcAft>
              <a:spcPct val="35000"/>
            </a:spcAft>
            <a:buNone/>
          </a:pPr>
          <a:r>
            <a:rPr lang="en-US" sz="5500" kern="1200" dirty="0"/>
            <a:t>SOLUTION</a:t>
          </a:r>
        </a:p>
      </dsp:txBody>
      <dsp:txXfrm>
        <a:off x="-1287595" y="1630489"/>
        <a:ext cx="4025900" cy="764921"/>
      </dsp:txXfrm>
    </dsp:sp>
    <dsp:sp modelId="{51B3F072-251E-40A5-BB0C-DBAFF45B2034}">
      <dsp:nvSpPr>
        <dsp:cNvPr id="0" name=""/>
        <dsp:cNvSpPr/>
      </dsp:nvSpPr>
      <dsp:spPr>
        <a:xfrm>
          <a:off x="1609603" y="674338"/>
          <a:ext cx="8664702" cy="76492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Drinkable Water Distribution via Automatic Dispensing Machine</a:t>
          </a:r>
        </a:p>
      </dsp:txBody>
      <dsp:txXfrm>
        <a:off x="1609603" y="674338"/>
        <a:ext cx="8664702" cy="764921"/>
      </dsp:txXfrm>
    </dsp:sp>
    <dsp:sp modelId="{DFCFD88A-449E-45C4-AB0B-C9E08F9A7F99}">
      <dsp:nvSpPr>
        <dsp:cNvPr id="0" name=""/>
        <dsp:cNvSpPr/>
      </dsp:nvSpPr>
      <dsp:spPr>
        <a:xfrm>
          <a:off x="1609603" y="1630489"/>
          <a:ext cx="8639312" cy="76492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Promote Paper glass use rather than plastic glass in accordance with plastic ban</a:t>
          </a:r>
        </a:p>
      </dsp:txBody>
      <dsp:txXfrm>
        <a:off x="1609603" y="1630489"/>
        <a:ext cx="8639312" cy="764921"/>
      </dsp:txXfrm>
    </dsp:sp>
    <dsp:sp modelId="{33CE3444-E691-44D6-8894-1DD4CA8586B3}">
      <dsp:nvSpPr>
        <dsp:cNvPr id="0" name=""/>
        <dsp:cNvSpPr/>
      </dsp:nvSpPr>
      <dsp:spPr>
        <a:xfrm>
          <a:off x="1609603" y="2586640"/>
          <a:ext cx="8639287" cy="76492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Shift from Human Water Distribution to </a:t>
          </a:r>
          <a:r>
            <a:rPr lang="en-US" sz="2100" kern="1200" dirty="0" err="1"/>
            <a:t>iOT</a:t>
          </a:r>
          <a:r>
            <a:rPr lang="en-US" sz="2100" kern="1200" dirty="0"/>
            <a:t> based water distribution network</a:t>
          </a:r>
        </a:p>
      </dsp:txBody>
      <dsp:txXfrm>
        <a:off x="1609603" y="2586640"/>
        <a:ext cx="8639287" cy="7649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2F283E-5C09-48D1-BE3D-0C96836A1C9C}">
      <dsp:nvSpPr>
        <dsp:cNvPr id="0" name=""/>
        <dsp:cNvSpPr/>
      </dsp:nvSpPr>
      <dsp:spPr>
        <a:xfrm>
          <a:off x="4272946" y="2034251"/>
          <a:ext cx="159353" cy="749165"/>
        </a:xfrm>
        <a:custGeom>
          <a:avLst/>
          <a:gdLst/>
          <a:ahLst/>
          <a:cxnLst/>
          <a:rect l="0" t="0" r="0" b="0"/>
          <a:pathLst>
            <a:path>
              <a:moveTo>
                <a:pt x="159353" y="0"/>
              </a:moveTo>
              <a:lnTo>
                <a:pt x="159353" y="749165"/>
              </a:lnTo>
              <a:lnTo>
                <a:pt x="0" y="749165"/>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C140941-9D96-4642-8F54-FD8244C9A913}">
      <dsp:nvSpPr>
        <dsp:cNvPr id="0" name=""/>
        <dsp:cNvSpPr/>
      </dsp:nvSpPr>
      <dsp:spPr>
        <a:xfrm>
          <a:off x="4432300" y="2034251"/>
          <a:ext cx="3672716" cy="1447285"/>
        </a:xfrm>
        <a:custGeom>
          <a:avLst/>
          <a:gdLst/>
          <a:ahLst/>
          <a:cxnLst/>
          <a:rect l="0" t="0" r="0" b="0"/>
          <a:pathLst>
            <a:path>
              <a:moveTo>
                <a:pt x="0" y="0"/>
              </a:moveTo>
              <a:lnTo>
                <a:pt x="0" y="1287932"/>
              </a:lnTo>
              <a:lnTo>
                <a:pt x="3672716" y="1287932"/>
              </a:lnTo>
              <a:lnTo>
                <a:pt x="3672716" y="1447285"/>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F7DEC1E-3B6D-42FD-8654-B86AB418BCC1}">
      <dsp:nvSpPr>
        <dsp:cNvPr id="0" name=""/>
        <dsp:cNvSpPr/>
      </dsp:nvSpPr>
      <dsp:spPr>
        <a:xfrm>
          <a:off x="4432300" y="2034251"/>
          <a:ext cx="1836358" cy="1447285"/>
        </a:xfrm>
        <a:custGeom>
          <a:avLst/>
          <a:gdLst/>
          <a:ahLst/>
          <a:cxnLst/>
          <a:rect l="0" t="0" r="0" b="0"/>
          <a:pathLst>
            <a:path>
              <a:moveTo>
                <a:pt x="0" y="0"/>
              </a:moveTo>
              <a:lnTo>
                <a:pt x="0" y="1287932"/>
              </a:lnTo>
              <a:lnTo>
                <a:pt x="1836358" y="1287932"/>
              </a:lnTo>
              <a:lnTo>
                <a:pt x="1836358" y="1447285"/>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45625B-BDB6-488D-95BB-036CBC16B698}">
      <dsp:nvSpPr>
        <dsp:cNvPr id="0" name=""/>
        <dsp:cNvSpPr/>
      </dsp:nvSpPr>
      <dsp:spPr>
        <a:xfrm>
          <a:off x="4386580" y="2034251"/>
          <a:ext cx="91440" cy="1447285"/>
        </a:xfrm>
        <a:custGeom>
          <a:avLst/>
          <a:gdLst/>
          <a:ahLst/>
          <a:cxnLst/>
          <a:rect l="0" t="0" r="0" b="0"/>
          <a:pathLst>
            <a:path>
              <a:moveTo>
                <a:pt x="45720" y="0"/>
              </a:moveTo>
              <a:lnTo>
                <a:pt x="45720" y="1447285"/>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3C8C52-0175-4285-9ACA-3F4983398A55}">
      <dsp:nvSpPr>
        <dsp:cNvPr id="0" name=""/>
        <dsp:cNvSpPr/>
      </dsp:nvSpPr>
      <dsp:spPr>
        <a:xfrm>
          <a:off x="2595941" y="2034251"/>
          <a:ext cx="1836358" cy="1447285"/>
        </a:xfrm>
        <a:custGeom>
          <a:avLst/>
          <a:gdLst/>
          <a:ahLst/>
          <a:cxnLst/>
          <a:rect l="0" t="0" r="0" b="0"/>
          <a:pathLst>
            <a:path>
              <a:moveTo>
                <a:pt x="1836358" y="0"/>
              </a:moveTo>
              <a:lnTo>
                <a:pt x="1836358" y="1287932"/>
              </a:lnTo>
              <a:lnTo>
                <a:pt x="0" y="1287932"/>
              </a:lnTo>
              <a:lnTo>
                <a:pt x="0" y="1447285"/>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460FC4-0F90-4AA5-87B4-16AE6590FF53}">
      <dsp:nvSpPr>
        <dsp:cNvPr id="0" name=""/>
        <dsp:cNvSpPr/>
      </dsp:nvSpPr>
      <dsp:spPr>
        <a:xfrm>
          <a:off x="759583" y="2034251"/>
          <a:ext cx="3672716" cy="1447285"/>
        </a:xfrm>
        <a:custGeom>
          <a:avLst/>
          <a:gdLst/>
          <a:ahLst/>
          <a:cxnLst/>
          <a:rect l="0" t="0" r="0" b="0"/>
          <a:pathLst>
            <a:path>
              <a:moveTo>
                <a:pt x="3672716" y="0"/>
              </a:moveTo>
              <a:lnTo>
                <a:pt x="3672716" y="1287932"/>
              </a:lnTo>
              <a:lnTo>
                <a:pt x="0" y="1287932"/>
              </a:lnTo>
              <a:lnTo>
                <a:pt x="0" y="1447285"/>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9F6BE7-9E24-42B2-9D6D-576FA89ED24B}">
      <dsp:nvSpPr>
        <dsp:cNvPr id="0" name=""/>
        <dsp:cNvSpPr/>
      </dsp:nvSpPr>
      <dsp:spPr>
        <a:xfrm>
          <a:off x="3673474" y="1275425"/>
          <a:ext cx="1517651" cy="758825"/>
        </a:xfrm>
        <a:prstGeom prst="rect">
          <a:avLst/>
        </a:prstGeom>
        <a:solidFill>
          <a:schemeClr val="accent1">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SMART WATERS</a:t>
          </a:r>
        </a:p>
      </dsp:txBody>
      <dsp:txXfrm>
        <a:off x="3673474" y="1275425"/>
        <a:ext cx="1517651" cy="758825"/>
      </dsp:txXfrm>
    </dsp:sp>
    <dsp:sp modelId="{020C052B-1A97-46D9-9C1E-B71B2F073D87}">
      <dsp:nvSpPr>
        <dsp:cNvPr id="0" name=""/>
        <dsp:cNvSpPr/>
      </dsp:nvSpPr>
      <dsp:spPr>
        <a:xfrm>
          <a:off x="757" y="3481536"/>
          <a:ext cx="1517651" cy="758825"/>
        </a:xfrm>
        <a:prstGeom prst="rect">
          <a:avLst/>
        </a:prstGeom>
        <a:solidFill>
          <a:schemeClr val="accent1">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err="1"/>
            <a:t>iOT</a:t>
          </a:r>
          <a:r>
            <a:rPr lang="en-US" sz="1900" kern="1200" dirty="0"/>
            <a:t> and embedded circuits</a:t>
          </a:r>
        </a:p>
      </dsp:txBody>
      <dsp:txXfrm>
        <a:off x="757" y="3481536"/>
        <a:ext cx="1517651" cy="758825"/>
      </dsp:txXfrm>
    </dsp:sp>
    <dsp:sp modelId="{A5C1D066-618C-4298-87D9-165B7375D9C6}">
      <dsp:nvSpPr>
        <dsp:cNvPr id="0" name=""/>
        <dsp:cNvSpPr/>
      </dsp:nvSpPr>
      <dsp:spPr>
        <a:xfrm>
          <a:off x="1837115" y="3481536"/>
          <a:ext cx="1517651" cy="758825"/>
        </a:xfrm>
        <a:prstGeom prst="rect">
          <a:avLst/>
        </a:prstGeom>
        <a:solidFill>
          <a:schemeClr val="accent1">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Electrical and Heating Section</a:t>
          </a:r>
        </a:p>
      </dsp:txBody>
      <dsp:txXfrm>
        <a:off x="1837115" y="3481536"/>
        <a:ext cx="1517651" cy="758825"/>
      </dsp:txXfrm>
    </dsp:sp>
    <dsp:sp modelId="{001EC1E2-3132-4299-B6E3-8F48D5266939}">
      <dsp:nvSpPr>
        <dsp:cNvPr id="0" name=""/>
        <dsp:cNvSpPr/>
      </dsp:nvSpPr>
      <dsp:spPr>
        <a:xfrm>
          <a:off x="3673474" y="3481536"/>
          <a:ext cx="1517651" cy="758825"/>
        </a:xfrm>
        <a:prstGeom prst="rect">
          <a:avLst/>
        </a:prstGeom>
        <a:solidFill>
          <a:schemeClr val="accent1">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Hydraulic circuits</a:t>
          </a:r>
        </a:p>
      </dsp:txBody>
      <dsp:txXfrm>
        <a:off x="3673474" y="3481536"/>
        <a:ext cx="1517651" cy="758825"/>
      </dsp:txXfrm>
    </dsp:sp>
    <dsp:sp modelId="{58E87CFA-8613-4F21-AB5A-C92CD472AC74}">
      <dsp:nvSpPr>
        <dsp:cNvPr id="0" name=""/>
        <dsp:cNvSpPr/>
      </dsp:nvSpPr>
      <dsp:spPr>
        <a:xfrm>
          <a:off x="5509832" y="3481536"/>
          <a:ext cx="1517651" cy="758825"/>
        </a:xfrm>
        <a:prstGeom prst="rect">
          <a:avLst/>
        </a:prstGeom>
        <a:solidFill>
          <a:schemeClr val="accent1">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Mechanisms</a:t>
          </a:r>
        </a:p>
      </dsp:txBody>
      <dsp:txXfrm>
        <a:off x="5509832" y="3481536"/>
        <a:ext cx="1517651" cy="758825"/>
      </dsp:txXfrm>
    </dsp:sp>
    <dsp:sp modelId="{92824A7D-3C38-4E67-85F6-A5A788F241E7}">
      <dsp:nvSpPr>
        <dsp:cNvPr id="0" name=""/>
        <dsp:cNvSpPr/>
      </dsp:nvSpPr>
      <dsp:spPr>
        <a:xfrm>
          <a:off x="7346190" y="3481536"/>
          <a:ext cx="1517651" cy="758825"/>
        </a:xfrm>
        <a:prstGeom prst="rect">
          <a:avLst/>
        </a:prstGeom>
        <a:solidFill>
          <a:schemeClr val="accent1">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Manufacturing</a:t>
          </a:r>
          <a:endParaRPr lang="en-US" sz="1900" kern="1200" dirty="0"/>
        </a:p>
      </dsp:txBody>
      <dsp:txXfrm>
        <a:off x="7346190" y="3481536"/>
        <a:ext cx="1517651" cy="758825"/>
      </dsp:txXfrm>
    </dsp:sp>
    <dsp:sp modelId="{EFA7EBCB-B594-4EC1-A0C3-9A9E563A021C}">
      <dsp:nvSpPr>
        <dsp:cNvPr id="0" name=""/>
        <dsp:cNvSpPr/>
      </dsp:nvSpPr>
      <dsp:spPr>
        <a:xfrm>
          <a:off x="2755295" y="2404004"/>
          <a:ext cx="1517651" cy="758825"/>
        </a:xfrm>
        <a:prstGeom prst="rect">
          <a:avLst/>
        </a:prstGeom>
        <a:solidFill>
          <a:schemeClr val="accent1">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Project Guide Monitoring</a:t>
          </a:r>
        </a:p>
      </dsp:txBody>
      <dsp:txXfrm>
        <a:off x="2755295" y="2404004"/>
        <a:ext cx="1517651" cy="758825"/>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2DF67C-D393-4EF6-9E5A-62EB4FB22562}" type="datetimeFigureOut">
              <a:rPr lang="en-IN" smtClean="0"/>
              <a:pPr/>
              <a:t>16-03-2019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A06526-3E75-4FC8-8736-4B2C0078C9AD}" type="slidenum">
              <a:rPr lang="en-IN" smtClean="0"/>
              <a:pPr/>
              <a:t>‹#›</a:t>
            </a:fld>
            <a:endParaRPr lang="en-IN"/>
          </a:p>
        </p:txBody>
      </p:sp>
    </p:spTree>
    <p:extLst>
      <p:ext uri="{BB962C8B-B14F-4D97-AF65-F5344CB8AC3E}">
        <p14:creationId xmlns:p14="http://schemas.microsoft.com/office/powerpoint/2010/main" val="1774934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FAA06526-3E75-4FC8-8736-4B2C0078C9AD}" type="slidenum">
              <a:rPr lang="en-IN" smtClean="0"/>
              <a:pPr/>
              <a:t>3</a:t>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FAA06526-3E75-4FC8-8736-4B2C0078C9AD}" type="slidenum">
              <a:rPr lang="en-IN" smtClean="0"/>
              <a:pPr/>
              <a:t>8</a:t>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AA06526-3E75-4FC8-8736-4B2C0078C9AD}" type="slidenum">
              <a:rPr lang="en-IN" smtClean="0"/>
              <a:pPr/>
              <a:t>21</a:t>
            </a:fld>
            <a:endParaRPr lang="en-IN"/>
          </a:p>
        </p:txBody>
      </p:sp>
    </p:spTree>
    <p:extLst>
      <p:ext uri="{BB962C8B-B14F-4D97-AF65-F5344CB8AC3E}">
        <p14:creationId xmlns:p14="http://schemas.microsoft.com/office/powerpoint/2010/main" val="14521331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4AF46D7-27E2-4595-AB10-39AD8FFF1795}" type="datetimeFigureOut">
              <a:rPr lang="en-IN" smtClean="0"/>
              <a:pPr/>
              <a:t>16-03-2019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6365013-4F38-4B8A-9386-405D7B2F1C4E}" type="slidenum">
              <a:rPr lang="en-IN" smtClean="0"/>
              <a:pPr/>
              <a:t>‹#›</a:t>
            </a:fld>
            <a:endParaRPr lang="en-IN"/>
          </a:p>
        </p:txBody>
      </p:sp>
    </p:spTree>
    <p:extLst>
      <p:ext uri="{BB962C8B-B14F-4D97-AF65-F5344CB8AC3E}">
        <p14:creationId xmlns:p14="http://schemas.microsoft.com/office/powerpoint/2010/main" val="1435932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4AF46D7-27E2-4595-AB10-39AD8FFF1795}" type="datetimeFigureOut">
              <a:rPr lang="en-IN" smtClean="0"/>
              <a:pPr/>
              <a:t>16-03-2019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6365013-4F38-4B8A-9386-405D7B2F1C4E}" type="slidenum">
              <a:rPr lang="en-IN" smtClean="0"/>
              <a:pPr/>
              <a:t>‹#›</a:t>
            </a:fld>
            <a:endParaRPr lang="en-IN"/>
          </a:p>
        </p:txBody>
      </p:sp>
    </p:spTree>
    <p:extLst>
      <p:ext uri="{BB962C8B-B14F-4D97-AF65-F5344CB8AC3E}">
        <p14:creationId xmlns:p14="http://schemas.microsoft.com/office/powerpoint/2010/main" val="2230307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4AF46D7-27E2-4595-AB10-39AD8FFF1795}" type="datetimeFigureOut">
              <a:rPr lang="en-IN" smtClean="0"/>
              <a:pPr/>
              <a:t>16-03-2019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6365013-4F38-4B8A-9386-405D7B2F1C4E}" type="slidenum">
              <a:rPr lang="en-IN" smtClean="0"/>
              <a:pPr/>
              <a:t>‹#›</a:t>
            </a:fld>
            <a:endParaRPr lang="en-IN"/>
          </a:p>
        </p:txBody>
      </p:sp>
    </p:spTree>
    <p:extLst>
      <p:ext uri="{BB962C8B-B14F-4D97-AF65-F5344CB8AC3E}">
        <p14:creationId xmlns:p14="http://schemas.microsoft.com/office/powerpoint/2010/main" val="22879989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4AF46D7-27E2-4595-AB10-39AD8FFF1795}" type="datetimeFigureOut">
              <a:rPr lang="en-IN" smtClean="0"/>
              <a:pPr/>
              <a:t>16-03-2019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6365013-4F38-4B8A-9386-405D7B2F1C4E}" type="slidenum">
              <a:rPr lang="en-IN" smtClean="0"/>
              <a:pPr/>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9128849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4AF46D7-27E2-4595-AB10-39AD8FFF1795}" type="datetimeFigureOut">
              <a:rPr lang="en-IN" smtClean="0"/>
              <a:pPr/>
              <a:t>16-03-2019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6365013-4F38-4B8A-9386-405D7B2F1C4E}" type="slidenum">
              <a:rPr lang="en-IN" smtClean="0"/>
              <a:pPr/>
              <a:t>‹#›</a:t>
            </a:fld>
            <a:endParaRPr lang="en-IN"/>
          </a:p>
        </p:txBody>
      </p:sp>
    </p:spTree>
    <p:extLst>
      <p:ext uri="{BB962C8B-B14F-4D97-AF65-F5344CB8AC3E}">
        <p14:creationId xmlns:p14="http://schemas.microsoft.com/office/powerpoint/2010/main" val="35903067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4AF46D7-27E2-4595-AB10-39AD8FFF1795}" type="datetimeFigureOut">
              <a:rPr lang="en-IN" smtClean="0"/>
              <a:pPr/>
              <a:t>16-03-2019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6365013-4F38-4B8A-9386-405D7B2F1C4E}" type="slidenum">
              <a:rPr lang="en-IN" smtClean="0"/>
              <a:pPr/>
              <a:t>‹#›</a:t>
            </a:fld>
            <a:endParaRPr lang="en-IN"/>
          </a:p>
        </p:txBody>
      </p:sp>
    </p:spTree>
    <p:extLst>
      <p:ext uri="{BB962C8B-B14F-4D97-AF65-F5344CB8AC3E}">
        <p14:creationId xmlns:p14="http://schemas.microsoft.com/office/powerpoint/2010/main" val="9723749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4AF46D7-27E2-4595-AB10-39AD8FFF1795}" type="datetimeFigureOut">
              <a:rPr lang="en-IN" smtClean="0"/>
              <a:pPr/>
              <a:t>16-03-2019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6365013-4F38-4B8A-9386-405D7B2F1C4E}" type="slidenum">
              <a:rPr lang="en-IN" smtClean="0"/>
              <a:pPr/>
              <a:t>‹#›</a:t>
            </a:fld>
            <a:endParaRPr lang="en-IN"/>
          </a:p>
        </p:txBody>
      </p:sp>
    </p:spTree>
    <p:extLst>
      <p:ext uri="{BB962C8B-B14F-4D97-AF65-F5344CB8AC3E}">
        <p14:creationId xmlns:p14="http://schemas.microsoft.com/office/powerpoint/2010/main" val="12824299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AF46D7-27E2-4595-AB10-39AD8FFF1795}" type="datetimeFigureOut">
              <a:rPr lang="en-IN" smtClean="0"/>
              <a:pPr/>
              <a:t>16-03-2019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6365013-4F38-4B8A-9386-405D7B2F1C4E}" type="slidenum">
              <a:rPr lang="en-IN" smtClean="0"/>
              <a:pPr/>
              <a:t>‹#›</a:t>
            </a:fld>
            <a:endParaRPr lang="en-IN"/>
          </a:p>
        </p:txBody>
      </p:sp>
    </p:spTree>
    <p:extLst>
      <p:ext uri="{BB962C8B-B14F-4D97-AF65-F5344CB8AC3E}">
        <p14:creationId xmlns:p14="http://schemas.microsoft.com/office/powerpoint/2010/main" val="13840855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AF46D7-27E2-4595-AB10-39AD8FFF1795}" type="datetimeFigureOut">
              <a:rPr lang="en-IN" smtClean="0"/>
              <a:pPr/>
              <a:t>16-03-2019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6365013-4F38-4B8A-9386-405D7B2F1C4E}" type="slidenum">
              <a:rPr lang="en-IN" smtClean="0"/>
              <a:pPr/>
              <a:t>‹#›</a:t>
            </a:fld>
            <a:endParaRPr lang="en-IN"/>
          </a:p>
        </p:txBody>
      </p:sp>
    </p:spTree>
    <p:extLst>
      <p:ext uri="{BB962C8B-B14F-4D97-AF65-F5344CB8AC3E}">
        <p14:creationId xmlns:p14="http://schemas.microsoft.com/office/powerpoint/2010/main" val="725420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AF46D7-27E2-4595-AB10-39AD8FFF1795}" type="datetimeFigureOut">
              <a:rPr lang="en-IN" smtClean="0"/>
              <a:pPr/>
              <a:t>16-03-2019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6365013-4F38-4B8A-9386-405D7B2F1C4E}" type="slidenum">
              <a:rPr lang="en-IN" smtClean="0"/>
              <a:pPr/>
              <a:t>‹#›</a:t>
            </a:fld>
            <a:endParaRPr lang="en-IN"/>
          </a:p>
        </p:txBody>
      </p:sp>
    </p:spTree>
    <p:extLst>
      <p:ext uri="{BB962C8B-B14F-4D97-AF65-F5344CB8AC3E}">
        <p14:creationId xmlns:p14="http://schemas.microsoft.com/office/powerpoint/2010/main" val="2316530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4AF46D7-27E2-4595-AB10-39AD8FFF1795}" type="datetimeFigureOut">
              <a:rPr lang="en-IN" smtClean="0"/>
              <a:pPr/>
              <a:t>16-03-2019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6365013-4F38-4B8A-9386-405D7B2F1C4E}" type="slidenum">
              <a:rPr lang="en-IN" smtClean="0"/>
              <a:pPr/>
              <a:t>‹#›</a:t>
            </a:fld>
            <a:endParaRPr lang="en-IN"/>
          </a:p>
        </p:txBody>
      </p:sp>
    </p:spTree>
    <p:extLst>
      <p:ext uri="{BB962C8B-B14F-4D97-AF65-F5344CB8AC3E}">
        <p14:creationId xmlns:p14="http://schemas.microsoft.com/office/powerpoint/2010/main" val="1895136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4AF46D7-27E2-4595-AB10-39AD8FFF1795}" type="datetimeFigureOut">
              <a:rPr lang="en-IN" smtClean="0"/>
              <a:pPr/>
              <a:t>16-03-2019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6365013-4F38-4B8A-9386-405D7B2F1C4E}" type="slidenum">
              <a:rPr lang="en-IN" smtClean="0"/>
              <a:pPr/>
              <a:t>‹#›</a:t>
            </a:fld>
            <a:endParaRPr lang="en-IN"/>
          </a:p>
        </p:txBody>
      </p:sp>
    </p:spTree>
    <p:extLst>
      <p:ext uri="{BB962C8B-B14F-4D97-AF65-F5344CB8AC3E}">
        <p14:creationId xmlns:p14="http://schemas.microsoft.com/office/powerpoint/2010/main" val="1966547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4AF46D7-27E2-4595-AB10-39AD8FFF1795}" type="datetimeFigureOut">
              <a:rPr lang="en-IN" smtClean="0"/>
              <a:pPr/>
              <a:t>16-03-2019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6365013-4F38-4B8A-9386-405D7B2F1C4E}" type="slidenum">
              <a:rPr lang="en-IN" smtClean="0"/>
              <a:pPr/>
              <a:t>‹#›</a:t>
            </a:fld>
            <a:endParaRPr lang="en-IN"/>
          </a:p>
        </p:txBody>
      </p:sp>
    </p:spTree>
    <p:extLst>
      <p:ext uri="{BB962C8B-B14F-4D97-AF65-F5344CB8AC3E}">
        <p14:creationId xmlns:p14="http://schemas.microsoft.com/office/powerpoint/2010/main" val="622491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4AF46D7-27E2-4595-AB10-39AD8FFF1795}" type="datetimeFigureOut">
              <a:rPr lang="en-IN" smtClean="0"/>
              <a:pPr/>
              <a:t>16-03-2019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6365013-4F38-4B8A-9386-405D7B2F1C4E}" type="slidenum">
              <a:rPr lang="en-IN" smtClean="0"/>
              <a:pPr/>
              <a:t>‹#›</a:t>
            </a:fld>
            <a:endParaRPr lang="en-IN"/>
          </a:p>
        </p:txBody>
      </p:sp>
    </p:spTree>
    <p:extLst>
      <p:ext uri="{BB962C8B-B14F-4D97-AF65-F5344CB8AC3E}">
        <p14:creationId xmlns:p14="http://schemas.microsoft.com/office/powerpoint/2010/main" val="671870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34AF46D7-27E2-4595-AB10-39AD8FFF1795}" type="datetimeFigureOut">
              <a:rPr lang="en-IN" smtClean="0"/>
              <a:pPr/>
              <a:t>16-03-2019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6365013-4F38-4B8A-9386-405D7B2F1C4E}" type="slidenum">
              <a:rPr lang="en-IN" smtClean="0"/>
              <a:pPr/>
              <a:t>‹#›</a:t>
            </a:fld>
            <a:endParaRPr lang="en-IN"/>
          </a:p>
        </p:txBody>
      </p:sp>
    </p:spTree>
    <p:extLst>
      <p:ext uri="{BB962C8B-B14F-4D97-AF65-F5344CB8AC3E}">
        <p14:creationId xmlns:p14="http://schemas.microsoft.com/office/powerpoint/2010/main" val="2094375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4AF46D7-27E2-4595-AB10-39AD8FFF1795}" type="datetimeFigureOut">
              <a:rPr lang="en-IN" smtClean="0"/>
              <a:pPr/>
              <a:t>16-03-2019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6365013-4F38-4B8A-9386-405D7B2F1C4E}" type="slidenum">
              <a:rPr lang="en-IN" smtClean="0"/>
              <a:pPr/>
              <a:t>‹#›</a:t>
            </a:fld>
            <a:endParaRPr lang="en-IN"/>
          </a:p>
        </p:txBody>
      </p:sp>
    </p:spTree>
    <p:extLst>
      <p:ext uri="{BB962C8B-B14F-4D97-AF65-F5344CB8AC3E}">
        <p14:creationId xmlns:p14="http://schemas.microsoft.com/office/powerpoint/2010/main" val="19200963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4AF46D7-27E2-4595-AB10-39AD8FFF1795}" type="datetimeFigureOut">
              <a:rPr lang="en-IN" smtClean="0"/>
              <a:pPr/>
              <a:t>16-03-2019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6365013-4F38-4B8A-9386-405D7B2F1C4E}" type="slidenum">
              <a:rPr lang="en-IN" smtClean="0"/>
              <a:pPr/>
              <a:t>‹#›</a:t>
            </a:fld>
            <a:endParaRPr lang="en-IN"/>
          </a:p>
        </p:txBody>
      </p:sp>
    </p:spTree>
    <p:extLst>
      <p:ext uri="{BB962C8B-B14F-4D97-AF65-F5344CB8AC3E}">
        <p14:creationId xmlns:p14="http://schemas.microsoft.com/office/powerpoint/2010/main" val="3227809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cstate="print">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34AF46D7-27E2-4595-AB10-39AD8FFF1795}" type="datetimeFigureOut">
              <a:rPr lang="en-IN" smtClean="0"/>
              <a:pPr/>
              <a:t>16-03-2019</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A6365013-4F38-4B8A-9386-405D7B2F1C4E}" type="slidenum">
              <a:rPr lang="en-IN" smtClean="0"/>
              <a:pPr/>
              <a:t>‹#›</a:t>
            </a:fld>
            <a:endParaRPr lang="en-IN"/>
          </a:p>
        </p:txBody>
      </p:sp>
    </p:spTree>
    <p:extLst>
      <p:ext uri="{BB962C8B-B14F-4D97-AF65-F5344CB8AC3E}">
        <p14:creationId xmlns:p14="http://schemas.microsoft.com/office/powerpoint/2010/main" val="20610743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flow%20chart%20new.pdf"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4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4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44.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new.pdf"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Motivation for selection project topic</a:t>
            </a:r>
          </a:p>
        </p:txBody>
      </p:sp>
      <p:sp>
        <p:nvSpPr>
          <p:cNvPr id="3" name="Subtitle 2"/>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28486354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Drinkable Water Distribution via Automatic Dispensing Machine</a:t>
            </a:r>
          </a:p>
        </p:txBody>
      </p:sp>
      <p:pic>
        <p:nvPicPr>
          <p:cNvPr id="4" name="Content Placeholder 3"/>
          <p:cNvPicPr>
            <a:picLocks noGrp="1" noChangeAspect="1"/>
          </p:cNvPicPr>
          <p:nvPr>
            <p:ph sz="quarter" idx="13"/>
          </p:nvPr>
        </p:nvPicPr>
        <p:blipFill>
          <a:blip r:embed="rId2" cstate="print"/>
          <a:stretch>
            <a:fillRect/>
          </a:stretch>
        </p:blipFill>
        <p:spPr>
          <a:xfrm>
            <a:off x="913774" y="2214694"/>
            <a:ext cx="5690226" cy="4275006"/>
          </a:xfrm>
          <a:prstGeom prst="rect">
            <a:avLst/>
          </a:prstGeom>
        </p:spPr>
      </p:pic>
      <p:sp>
        <p:nvSpPr>
          <p:cNvPr id="5" name="TextBox 4"/>
          <p:cNvSpPr txBox="1"/>
          <p:nvPr/>
        </p:nvSpPr>
        <p:spPr>
          <a:xfrm>
            <a:off x="7061200" y="2921000"/>
            <a:ext cx="4622800"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err="1"/>
              <a:t>Tooru</a:t>
            </a:r>
            <a:r>
              <a:rPr lang="en-US" dirty="0"/>
              <a:t> </a:t>
            </a:r>
            <a:r>
              <a:rPr lang="en-US" dirty="0" err="1"/>
              <a:t>Kajimura</a:t>
            </a:r>
            <a:r>
              <a:rPr lang="en-US" dirty="0"/>
              <a:t>, Nobuhiko </a:t>
            </a:r>
            <a:r>
              <a:rPr lang="en-US" dirty="0" err="1"/>
              <a:t>Kametani</a:t>
            </a:r>
            <a:r>
              <a:rPr lang="en-US" dirty="0"/>
              <a:t> and </a:t>
            </a:r>
            <a:r>
              <a:rPr lang="en-US" dirty="0" err="1"/>
              <a:t>Toshihisa</a:t>
            </a:r>
            <a:r>
              <a:rPr lang="en-US" dirty="0"/>
              <a:t> </a:t>
            </a:r>
            <a:r>
              <a:rPr lang="en-US" dirty="0" err="1"/>
              <a:t>Miyagishi</a:t>
            </a:r>
            <a:r>
              <a:rPr lang="en-US" dirty="0"/>
              <a:t>, “Present Status and Future Prospects of Vending Machines”, FUJI ELECTRIC REVIEW, Volume 49, Issue 1. </a:t>
            </a:r>
          </a:p>
        </p:txBody>
      </p:sp>
    </p:spTree>
    <p:extLst>
      <p:ext uri="{BB962C8B-B14F-4D97-AF65-F5344CB8AC3E}">
        <p14:creationId xmlns:p14="http://schemas.microsoft.com/office/powerpoint/2010/main" val="65196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Promote Paper glass use rather than plastic glass in accordance with plastic ban</a:t>
            </a:r>
          </a:p>
        </p:txBody>
      </p:sp>
      <p:pic>
        <p:nvPicPr>
          <p:cNvPr id="4" name="Content Placeholder 3"/>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806449" y="2671894"/>
            <a:ext cx="3572073" cy="3030406"/>
          </a:xfrm>
        </p:spPr>
      </p:pic>
      <p:sp>
        <p:nvSpPr>
          <p:cNvPr id="5" name="TextBox 4"/>
          <p:cNvSpPr txBox="1"/>
          <p:nvPr/>
        </p:nvSpPr>
        <p:spPr>
          <a:xfrm>
            <a:off x="7721600" y="2487228"/>
            <a:ext cx="3289300" cy="369332"/>
          </a:xfrm>
          <a:prstGeom prst="rect">
            <a:avLst/>
          </a:prstGeom>
          <a:noFill/>
        </p:spPr>
        <p:txBody>
          <a:bodyPr wrap="square" rtlCol="0">
            <a:spAutoFit/>
          </a:bodyPr>
          <a:lstStyle/>
          <a:p>
            <a:r>
              <a:rPr lang="en-US" b="1" dirty="0"/>
              <a:t>Inspiration-</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32437" y="3183838"/>
            <a:ext cx="2292309" cy="2292309"/>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31077" y="3034725"/>
            <a:ext cx="1609923" cy="2441422"/>
          </a:xfrm>
          <a:prstGeom prst="rect">
            <a:avLst/>
          </a:prstGeom>
        </p:spPr>
      </p:pic>
    </p:spTree>
    <p:extLst>
      <p:ext uri="{BB962C8B-B14F-4D97-AF65-F5344CB8AC3E}">
        <p14:creationId xmlns:p14="http://schemas.microsoft.com/office/powerpoint/2010/main" val="3605807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Shift from Human Water Distribution to </a:t>
            </a:r>
            <a:r>
              <a:rPr lang="en-US" dirty="0" err="1"/>
              <a:t>iOT</a:t>
            </a:r>
            <a:r>
              <a:rPr lang="en-US" dirty="0"/>
              <a:t> based water distribution network</a:t>
            </a:r>
          </a:p>
        </p:txBody>
      </p:sp>
      <p:pic>
        <p:nvPicPr>
          <p:cNvPr id="4" name="Content Placeholder 3"/>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608012" y="2697956"/>
            <a:ext cx="4044864" cy="3029744"/>
          </a:xfrm>
        </p:spPr>
      </p:pic>
      <p:sp>
        <p:nvSpPr>
          <p:cNvPr id="5" name="Right Arrow 4"/>
          <p:cNvSpPr/>
          <p:nvPr/>
        </p:nvSpPr>
        <p:spPr>
          <a:xfrm>
            <a:off x="5016500" y="3835400"/>
            <a:ext cx="2082800" cy="850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2924" y="2660650"/>
            <a:ext cx="4195676" cy="3067050"/>
          </a:xfrm>
          <a:prstGeom prst="rect">
            <a:avLst/>
          </a:prstGeom>
        </p:spPr>
      </p:pic>
    </p:spTree>
    <p:extLst>
      <p:ext uri="{BB962C8B-B14F-4D97-AF65-F5344CB8AC3E}">
        <p14:creationId xmlns:p14="http://schemas.microsoft.com/office/powerpoint/2010/main" val="1458930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3D model Line Diagram</a:t>
            </a:r>
          </a:p>
        </p:txBody>
      </p:sp>
      <p:pic>
        <p:nvPicPr>
          <p:cNvPr id="1026" name="Picture 2"/>
          <p:cNvPicPr>
            <a:picLocks noGrp="1" noChangeAspect="1" noChangeArrowheads="1"/>
          </p:cNvPicPr>
          <p:nvPr>
            <p:ph idx="4294967295"/>
          </p:nvPr>
        </p:nvPicPr>
        <p:blipFill>
          <a:blip r:embed="rId2" cstate="print"/>
          <a:srcRect/>
          <a:stretch>
            <a:fillRect/>
          </a:stretch>
        </p:blipFill>
        <p:spPr bwMode="auto">
          <a:xfrm>
            <a:off x="970188" y="2224608"/>
            <a:ext cx="5650445" cy="3562237"/>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6586788" y="2612571"/>
            <a:ext cx="5305855" cy="2338252"/>
          </a:xfrm>
          <a:prstGeom prst="rect">
            <a:avLst/>
          </a:prstGeom>
          <a:noFill/>
          <a:ln w="9525">
            <a:noFill/>
            <a:miter lim="800000"/>
            <a:headEnd/>
            <a:tailEnd/>
          </a:ln>
        </p:spPr>
      </p:pic>
      <p:pic>
        <p:nvPicPr>
          <p:cNvPr id="3" name="Picture 2"/>
          <p:cNvPicPr>
            <a:picLocks noChangeAspect="1"/>
          </p:cNvPicPr>
          <p:nvPr/>
        </p:nvPicPr>
        <p:blipFill>
          <a:blip r:embed="rId4" cstate="print"/>
          <a:stretch>
            <a:fillRect/>
          </a:stretch>
        </p:blipFill>
        <p:spPr>
          <a:xfrm>
            <a:off x="0" y="2214694"/>
            <a:ext cx="6625160" cy="3805106"/>
          </a:xfrm>
          <a:prstGeom prst="rect">
            <a:avLst/>
          </a:prstGeom>
        </p:spPr>
      </p:pic>
    </p:spTree>
    <p:extLst>
      <p:ext uri="{BB962C8B-B14F-4D97-AF65-F5344CB8AC3E}">
        <p14:creationId xmlns:p14="http://schemas.microsoft.com/office/powerpoint/2010/main" val="2392833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22600" y="1092200"/>
            <a:ext cx="6108700" cy="369332"/>
          </a:xfrm>
          <a:prstGeom prst="rect">
            <a:avLst/>
          </a:prstGeom>
          <a:noFill/>
        </p:spPr>
        <p:txBody>
          <a:bodyPr wrap="square" rtlCol="0">
            <a:spAutoFit/>
          </a:bodyPr>
          <a:lstStyle/>
          <a:p>
            <a:r>
              <a:rPr lang="en-US" dirty="0"/>
              <a:t>Video</a:t>
            </a:r>
          </a:p>
        </p:txBody>
      </p:sp>
    </p:spTree>
    <p:extLst>
      <p:ext uri="{BB962C8B-B14F-4D97-AF65-F5344CB8AC3E}">
        <p14:creationId xmlns:p14="http://schemas.microsoft.com/office/powerpoint/2010/main" val="3927698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71700" y="698500"/>
            <a:ext cx="6667500" cy="369332"/>
          </a:xfrm>
          <a:prstGeom prst="rect">
            <a:avLst/>
          </a:prstGeom>
          <a:noFill/>
        </p:spPr>
        <p:txBody>
          <a:bodyPr wrap="square" rtlCol="0">
            <a:spAutoFit/>
          </a:bodyPr>
          <a:lstStyle/>
          <a:p>
            <a:r>
              <a:rPr lang="en-US" dirty="0"/>
              <a:t>Work distribution</a:t>
            </a:r>
          </a:p>
        </p:txBody>
      </p:sp>
      <p:graphicFrame>
        <p:nvGraphicFramePr>
          <p:cNvPr id="3" name="Diagram 2"/>
          <p:cNvGraphicFramePr/>
          <p:nvPr>
            <p:extLst>
              <p:ext uri="{D42A27DB-BD31-4B8C-83A1-F6EECF244321}">
                <p14:modId xmlns:p14="http://schemas.microsoft.com/office/powerpoint/2010/main" val="2953650441"/>
              </p:ext>
            </p:extLst>
          </p:nvPr>
        </p:nvGraphicFramePr>
        <p:xfrm>
          <a:off x="2032000" y="719666"/>
          <a:ext cx="8864600" cy="55668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46071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C0507-0DFD-436D-A7AC-95E391D492DF}"/>
              </a:ext>
            </a:extLst>
          </p:cNvPr>
          <p:cNvSpPr>
            <a:spLocks noGrp="1"/>
          </p:cNvSpPr>
          <p:nvPr>
            <p:ph type="title"/>
          </p:nvPr>
        </p:nvSpPr>
        <p:spPr>
          <a:xfrm>
            <a:off x="913149" y="2630911"/>
            <a:ext cx="10364451" cy="1596177"/>
          </a:xfrm>
        </p:spPr>
        <p:txBody>
          <a:bodyPr/>
          <a:lstStyle/>
          <a:p>
            <a:r>
              <a:rPr lang="en-IN" dirty="0"/>
              <a:t>Controlling System</a:t>
            </a:r>
          </a:p>
        </p:txBody>
      </p:sp>
    </p:spTree>
    <p:extLst>
      <p:ext uri="{BB962C8B-B14F-4D97-AF65-F5344CB8AC3E}">
        <p14:creationId xmlns:p14="http://schemas.microsoft.com/office/powerpoint/2010/main" val="3230212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C4FB0-1288-42BC-B449-70BEDA4554FC}"/>
              </a:ext>
            </a:extLst>
          </p:cNvPr>
          <p:cNvSpPr>
            <a:spLocks noGrp="1"/>
          </p:cNvSpPr>
          <p:nvPr>
            <p:ph type="title"/>
          </p:nvPr>
        </p:nvSpPr>
        <p:spPr/>
        <p:txBody>
          <a:bodyPr/>
          <a:lstStyle/>
          <a:p>
            <a:r>
              <a:rPr lang="en-IN" dirty="0"/>
              <a:t>Flow chart</a:t>
            </a:r>
          </a:p>
        </p:txBody>
      </p:sp>
      <p:sp>
        <p:nvSpPr>
          <p:cNvPr id="3" name="Content Placeholder 2">
            <a:extLst>
              <a:ext uri="{FF2B5EF4-FFF2-40B4-BE49-F238E27FC236}">
                <a16:creationId xmlns:a16="http://schemas.microsoft.com/office/drawing/2014/main" id="{5E9F60A1-431A-4928-971A-25C911F6389B}"/>
              </a:ext>
            </a:extLst>
          </p:cNvPr>
          <p:cNvSpPr>
            <a:spLocks noGrp="1"/>
          </p:cNvSpPr>
          <p:nvPr>
            <p:ph sz="quarter" idx="13"/>
          </p:nvPr>
        </p:nvSpPr>
        <p:spPr/>
        <p:txBody>
          <a:bodyPr/>
          <a:lstStyle/>
          <a:p>
            <a:r>
              <a:rPr lang="en-IN" dirty="0">
                <a:hlinkClick r:id="rId2" action="ppaction://hlinkfile"/>
              </a:rPr>
              <a:t>Flow chart</a:t>
            </a:r>
            <a:endParaRPr lang="en-IN" dirty="0"/>
          </a:p>
        </p:txBody>
      </p:sp>
    </p:spTree>
    <p:extLst>
      <p:ext uri="{BB962C8B-B14F-4D97-AF65-F5344CB8AC3E}">
        <p14:creationId xmlns:p14="http://schemas.microsoft.com/office/powerpoint/2010/main" val="1737072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9007-1B24-4691-988D-7B78B7235508}"/>
              </a:ext>
            </a:extLst>
          </p:cNvPr>
          <p:cNvSpPr>
            <a:spLocks noGrp="1"/>
          </p:cNvSpPr>
          <p:nvPr>
            <p:ph type="title"/>
          </p:nvPr>
        </p:nvSpPr>
        <p:spPr/>
        <p:txBody>
          <a:bodyPr/>
          <a:lstStyle/>
          <a:p>
            <a:r>
              <a:rPr lang="en-IN" dirty="0"/>
              <a:t>Electronic Components</a:t>
            </a:r>
          </a:p>
        </p:txBody>
      </p:sp>
      <p:sp>
        <p:nvSpPr>
          <p:cNvPr id="3" name="Content Placeholder 2">
            <a:extLst>
              <a:ext uri="{FF2B5EF4-FFF2-40B4-BE49-F238E27FC236}">
                <a16:creationId xmlns:a16="http://schemas.microsoft.com/office/drawing/2014/main" id="{2A424516-D67B-4D29-831B-0EE3A878A295}"/>
              </a:ext>
            </a:extLst>
          </p:cNvPr>
          <p:cNvSpPr>
            <a:spLocks noGrp="1"/>
          </p:cNvSpPr>
          <p:nvPr>
            <p:ph sz="quarter" idx="13"/>
          </p:nvPr>
        </p:nvSpPr>
        <p:spPr/>
        <p:txBody>
          <a:bodyPr/>
          <a:lstStyle/>
          <a:p>
            <a:r>
              <a:rPr lang="en-IN" dirty="0"/>
              <a:t>Hardware:</a:t>
            </a:r>
          </a:p>
          <a:p>
            <a:pPr marL="514350" indent="-514350">
              <a:buFont typeface="+mj-lt"/>
              <a:buAutoNum type="arabicPeriod"/>
            </a:pPr>
            <a:r>
              <a:rPr lang="en-IN" dirty="0"/>
              <a:t>Arduino Mega</a:t>
            </a:r>
          </a:p>
          <a:p>
            <a:pPr marL="514350" indent="-514350">
              <a:buFont typeface="+mj-lt"/>
              <a:buAutoNum type="arabicPeriod"/>
            </a:pPr>
            <a:r>
              <a:rPr lang="en-IN" dirty="0"/>
              <a:t>Servo motors (10kgcm)</a:t>
            </a:r>
          </a:p>
          <a:p>
            <a:pPr marL="514350" indent="-514350">
              <a:buFont typeface="+mj-lt"/>
              <a:buAutoNum type="arabicPeriod"/>
            </a:pPr>
            <a:r>
              <a:rPr lang="en-IN" dirty="0"/>
              <a:t>Relay for operating heater</a:t>
            </a:r>
          </a:p>
          <a:p>
            <a:pPr marL="514350" indent="-514350">
              <a:buFont typeface="+mj-lt"/>
              <a:buAutoNum type="arabicPeriod"/>
            </a:pPr>
            <a:r>
              <a:rPr lang="en-IN" dirty="0"/>
              <a:t>WIFI Module for communication.</a:t>
            </a:r>
          </a:p>
          <a:p>
            <a:pPr marL="514350" indent="-514350">
              <a:buFont typeface="+mj-lt"/>
              <a:buAutoNum type="arabicPeriod"/>
            </a:pPr>
            <a:endParaRPr lang="en-IN" dirty="0"/>
          </a:p>
        </p:txBody>
      </p:sp>
    </p:spTree>
    <p:extLst>
      <p:ext uri="{BB962C8B-B14F-4D97-AF65-F5344CB8AC3E}">
        <p14:creationId xmlns:p14="http://schemas.microsoft.com/office/powerpoint/2010/main" val="2747415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C05A8-564D-4F6B-8D87-322348E49872}"/>
              </a:ext>
            </a:extLst>
          </p:cNvPr>
          <p:cNvSpPr>
            <a:spLocks noGrp="1"/>
          </p:cNvSpPr>
          <p:nvPr>
            <p:ph type="title"/>
          </p:nvPr>
        </p:nvSpPr>
        <p:spPr>
          <a:xfrm>
            <a:off x="836948" y="185698"/>
            <a:ext cx="10364451" cy="1596177"/>
          </a:xfrm>
        </p:spPr>
        <p:txBody>
          <a:bodyPr/>
          <a:lstStyle/>
          <a:p>
            <a:r>
              <a:rPr lang="en-IN" dirty="0"/>
              <a:t>Need for water level measurement</a:t>
            </a:r>
            <a:br>
              <a:rPr lang="en-IN" dirty="0"/>
            </a:br>
            <a:r>
              <a:rPr lang="en-IN" dirty="0"/>
              <a:t>	</a:t>
            </a:r>
          </a:p>
        </p:txBody>
      </p:sp>
      <p:sp>
        <p:nvSpPr>
          <p:cNvPr id="3" name="Content Placeholder 2">
            <a:extLst>
              <a:ext uri="{FF2B5EF4-FFF2-40B4-BE49-F238E27FC236}">
                <a16:creationId xmlns:a16="http://schemas.microsoft.com/office/drawing/2014/main" id="{F84A230B-7744-4C12-BE74-9CD849885E0E}"/>
              </a:ext>
            </a:extLst>
          </p:cNvPr>
          <p:cNvSpPr>
            <a:spLocks noGrp="1"/>
          </p:cNvSpPr>
          <p:nvPr>
            <p:ph sz="quarter" idx="13"/>
          </p:nvPr>
        </p:nvSpPr>
        <p:spPr>
          <a:xfrm>
            <a:off x="914399" y="1416605"/>
            <a:ext cx="10363826" cy="3424107"/>
          </a:xfrm>
        </p:spPr>
        <p:txBody>
          <a:bodyPr/>
          <a:lstStyle/>
          <a:p>
            <a:r>
              <a:rPr lang="en-IN" dirty="0"/>
              <a:t>The water level present In the smaller and larger container should be known so that flow rate of the water can be determined.</a:t>
            </a:r>
          </a:p>
          <a:p>
            <a:r>
              <a:rPr lang="en-IN" dirty="0"/>
              <a:t>This change in the flow rate will change the time required to fill the glass.</a:t>
            </a:r>
          </a:p>
          <a:p>
            <a:endParaRPr lang="en-IN" dirty="0"/>
          </a:p>
        </p:txBody>
      </p:sp>
      <p:pic>
        <p:nvPicPr>
          <p:cNvPr id="7" name="Picture 6">
            <a:extLst>
              <a:ext uri="{FF2B5EF4-FFF2-40B4-BE49-F238E27FC236}">
                <a16:creationId xmlns:a16="http://schemas.microsoft.com/office/drawing/2014/main" id="{57256660-5F2C-4619-8E31-492632D22E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5050" y="3012782"/>
            <a:ext cx="7581900" cy="3324225"/>
          </a:xfrm>
          <a:prstGeom prst="rect">
            <a:avLst/>
          </a:prstGeom>
        </p:spPr>
      </p:pic>
    </p:spTree>
    <p:extLst>
      <p:ext uri="{BB962C8B-B14F-4D97-AF65-F5344CB8AC3E}">
        <p14:creationId xmlns:p14="http://schemas.microsoft.com/office/powerpoint/2010/main" val="3702668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34).png"/>
          <p:cNvPicPr>
            <a:picLocks noChangeAspect="1"/>
          </p:cNvPicPr>
          <p:nvPr/>
        </p:nvPicPr>
        <p:blipFill>
          <a:blip r:embed="rId2" cstate="print"/>
          <a:stretch>
            <a:fillRect/>
          </a:stretch>
        </p:blipFill>
        <p:spPr>
          <a:xfrm>
            <a:off x="1531842" y="950738"/>
            <a:ext cx="8354592" cy="3679877"/>
          </a:xfrm>
          <a:prstGeom prst="rect">
            <a:avLst/>
          </a:prstGeom>
        </p:spPr>
      </p:pic>
      <p:sp>
        <p:nvSpPr>
          <p:cNvPr id="5" name="Rectangle 4"/>
          <p:cNvSpPr/>
          <p:nvPr/>
        </p:nvSpPr>
        <p:spPr>
          <a:xfrm>
            <a:off x="6717323" y="4923692"/>
            <a:ext cx="4431323"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REF:</a:t>
            </a:r>
          </a:p>
          <a:p>
            <a:pPr algn="ctr"/>
            <a:r>
              <a:rPr lang="en-IN" dirty="0"/>
              <a:t>TIMES OF INDIA  4 MARCH 2019</a:t>
            </a:r>
            <a:endParaRPr lang="en-GB" dirty="0"/>
          </a:p>
        </p:txBody>
      </p:sp>
    </p:spTree>
    <p:extLst>
      <p:ext uri="{BB962C8B-B14F-4D97-AF65-F5344CB8AC3E}">
        <p14:creationId xmlns:p14="http://schemas.microsoft.com/office/powerpoint/2010/main" val="4076349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C5566-B79D-412A-93AE-8C8494D63EC3}"/>
              </a:ext>
            </a:extLst>
          </p:cNvPr>
          <p:cNvSpPr>
            <a:spLocks noGrp="1"/>
          </p:cNvSpPr>
          <p:nvPr>
            <p:ph type="title"/>
          </p:nvPr>
        </p:nvSpPr>
        <p:spPr/>
        <p:txBody>
          <a:bodyPr/>
          <a:lstStyle/>
          <a:p>
            <a:r>
              <a:rPr lang="en-IN" dirty="0"/>
              <a:t>Methods for measuring water level:</a:t>
            </a:r>
          </a:p>
        </p:txBody>
      </p:sp>
      <p:sp>
        <p:nvSpPr>
          <p:cNvPr id="3" name="Content Placeholder 2">
            <a:extLst>
              <a:ext uri="{FF2B5EF4-FFF2-40B4-BE49-F238E27FC236}">
                <a16:creationId xmlns:a16="http://schemas.microsoft.com/office/drawing/2014/main" id="{7CB21105-7B35-4826-991A-E08AAAD13A03}"/>
              </a:ext>
            </a:extLst>
          </p:cNvPr>
          <p:cNvSpPr>
            <a:spLocks noGrp="1"/>
          </p:cNvSpPr>
          <p:nvPr>
            <p:ph sz="quarter" idx="13"/>
          </p:nvPr>
        </p:nvSpPr>
        <p:spPr/>
        <p:txBody>
          <a:bodyPr/>
          <a:lstStyle/>
          <a:p>
            <a:pPr marL="514350" indent="-514350">
              <a:buFont typeface="+mj-lt"/>
              <a:buAutoNum type="arabicPeriod"/>
            </a:pPr>
            <a:r>
              <a:rPr lang="en-IN" dirty="0"/>
              <a:t>Counting amount of water dispensed.</a:t>
            </a:r>
          </a:p>
          <a:p>
            <a:pPr marL="514350" indent="-514350">
              <a:buFont typeface="+mj-lt"/>
              <a:buAutoNum type="arabicPeriod"/>
            </a:pPr>
            <a:r>
              <a:rPr lang="en-IN" dirty="0"/>
              <a:t>Weight measurement.</a:t>
            </a:r>
          </a:p>
          <a:p>
            <a:pPr marL="514350" indent="-514350">
              <a:buFont typeface="+mj-lt"/>
              <a:buAutoNum type="arabicPeriod"/>
            </a:pPr>
            <a:r>
              <a:rPr lang="en-IN" dirty="0"/>
              <a:t>Level Measurement.</a:t>
            </a:r>
          </a:p>
        </p:txBody>
      </p:sp>
    </p:spTree>
    <p:extLst>
      <p:ext uri="{BB962C8B-B14F-4D97-AF65-F5344CB8AC3E}">
        <p14:creationId xmlns:p14="http://schemas.microsoft.com/office/powerpoint/2010/main" val="17531855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6C1C8-00C9-4076-97BE-E43B15EA9AD1}"/>
              </a:ext>
            </a:extLst>
          </p:cNvPr>
          <p:cNvSpPr>
            <a:spLocks noGrp="1"/>
          </p:cNvSpPr>
          <p:nvPr>
            <p:ph type="title"/>
          </p:nvPr>
        </p:nvSpPr>
        <p:spPr/>
        <p:txBody>
          <a:bodyPr/>
          <a:lstStyle/>
          <a:p>
            <a:r>
              <a:rPr lang="en-IN" dirty="0"/>
              <a:t>Counting amount of water dispensed.</a:t>
            </a:r>
            <a:br>
              <a:rPr lang="en-IN" dirty="0"/>
            </a:br>
            <a:endParaRPr lang="en-IN" dirty="0"/>
          </a:p>
        </p:txBody>
      </p:sp>
      <p:sp>
        <p:nvSpPr>
          <p:cNvPr id="3" name="Content Placeholder 2">
            <a:extLst>
              <a:ext uri="{FF2B5EF4-FFF2-40B4-BE49-F238E27FC236}">
                <a16:creationId xmlns:a16="http://schemas.microsoft.com/office/drawing/2014/main" id="{BE056177-2B9F-4358-A474-E8908517B51E}"/>
              </a:ext>
            </a:extLst>
          </p:cNvPr>
          <p:cNvSpPr>
            <a:spLocks noGrp="1"/>
          </p:cNvSpPr>
          <p:nvPr>
            <p:ph sz="quarter" idx="13"/>
          </p:nvPr>
        </p:nvSpPr>
        <p:spPr/>
        <p:txBody>
          <a:bodyPr/>
          <a:lstStyle/>
          <a:p>
            <a:r>
              <a:rPr lang="en-IN" dirty="0"/>
              <a:t>This is based on the assumption that initial volume of the water in both the containers is known.</a:t>
            </a:r>
          </a:p>
          <a:p>
            <a:r>
              <a:rPr lang="en-IN" dirty="0"/>
              <a:t>By knowing the water dispensed , The actual volume and head available can be found and hence the flow rate can be estimated.</a:t>
            </a:r>
          </a:p>
          <a:p>
            <a:r>
              <a:rPr lang="en-IN" dirty="0"/>
              <a:t>This method is completely theoretical, doesn’t  need any instrumentation but depends mainly upon initial volume calculation accuracy.</a:t>
            </a:r>
          </a:p>
        </p:txBody>
      </p:sp>
    </p:spTree>
    <p:extLst>
      <p:ext uri="{BB962C8B-B14F-4D97-AF65-F5344CB8AC3E}">
        <p14:creationId xmlns:p14="http://schemas.microsoft.com/office/powerpoint/2010/main" val="20096037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F08B3-041E-499C-A923-86A91AF20AB1}"/>
              </a:ext>
            </a:extLst>
          </p:cNvPr>
          <p:cNvSpPr>
            <a:spLocks noGrp="1"/>
          </p:cNvSpPr>
          <p:nvPr>
            <p:ph type="title"/>
          </p:nvPr>
        </p:nvSpPr>
        <p:spPr/>
        <p:txBody>
          <a:bodyPr/>
          <a:lstStyle/>
          <a:p>
            <a:r>
              <a:rPr lang="en-IN" dirty="0"/>
              <a:t>Weight measurement.</a:t>
            </a:r>
            <a:br>
              <a:rPr lang="en-IN" dirty="0"/>
            </a:br>
            <a:endParaRPr lang="en-IN" dirty="0"/>
          </a:p>
        </p:txBody>
      </p:sp>
      <p:sp>
        <p:nvSpPr>
          <p:cNvPr id="3" name="Content Placeholder 2">
            <a:extLst>
              <a:ext uri="{FF2B5EF4-FFF2-40B4-BE49-F238E27FC236}">
                <a16:creationId xmlns:a16="http://schemas.microsoft.com/office/drawing/2014/main" id="{93CCF3C0-34D0-4C8D-B061-4F5368D1CC2D}"/>
              </a:ext>
            </a:extLst>
          </p:cNvPr>
          <p:cNvSpPr>
            <a:spLocks noGrp="1"/>
          </p:cNvSpPr>
          <p:nvPr>
            <p:ph sz="quarter" idx="13"/>
          </p:nvPr>
        </p:nvSpPr>
        <p:spPr/>
        <p:txBody>
          <a:bodyPr/>
          <a:lstStyle/>
          <a:p>
            <a:r>
              <a:rPr lang="en-IN" dirty="0"/>
              <a:t>This method includes measuring the weight of water present in the container by using load sensor and then from weight measuring the head, flow rate and then estimating time for filling the glass.</a:t>
            </a:r>
          </a:p>
          <a:p>
            <a:r>
              <a:rPr lang="en-IN" dirty="0"/>
              <a:t>This method requires an load cell for weight measurement but it is more accurate with easy to interpret results.</a:t>
            </a:r>
          </a:p>
        </p:txBody>
      </p:sp>
      <p:pic>
        <p:nvPicPr>
          <p:cNvPr id="5" name="Picture 4">
            <a:extLst>
              <a:ext uri="{FF2B5EF4-FFF2-40B4-BE49-F238E27FC236}">
                <a16:creationId xmlns:a16="http://schemas.microsoft.com/office/drawing/2014/main" id="{8BE6871F-2372-4CEC-AFCD-FCF00B2D12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03231" y="4615722"/>
            <a:ext cx="1950986" cy="1950986"/>
          </a:xfrm>
          <a:prstGeom prst="rect">
            <a:avLst/>
          </a:prstGeom>
        </p:spPr>
      </p:pic>
    </p:spTree>
    <p:extLst>
      <p:ext uri="{BB962C8B-B14F-4D97-AF65-F5344CB8AC3E}">
        <p14:creationId xmlns:p14="http://schemas.microsoft.com/office/powerpoint/2010/main" val="2372642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61B68-472E-4060-A3A7-4A6A9E222775}"/>
              </a:ext>
            </a:extLst>
          </p:cNvPr>
          <p:cNvSpPr>
            <a:spLocks noGrp="1"/>
          </p:cNvSpPr>
          <p:nvPr>
            <p:ph type="title"/>
          </p:nvPr>
        </p:nvSpPr>
        <p:spPr/>
        <p:txBody>
          <a:bodyPr/>
          <a:lstStyle/>
          <a:p>
            <a:r>
              <a:rPr lang="en-IN" dirty="0"/>
              <a:t>Water level measurement</a:t>
            </a:r>
          </a:p>
        </p:txBody>
      </p:sp>
      <p:sp>
        <p:nvSpPr>
          <p:cNvPr id="3" name="Content Placeholder 2">
            <a:extLst>
              <a:ext uri="{FF2B5EF4-FFF2-40B4-BE49-F238E27FC236}">
                <a16:creationId xmlns:a16="http://schemas.microsoft.com/office/drawing/2014/main" id="{67CCBD20-837F-483A-A382-CBA9B573FD57}"/>
              </a:ext>
            </a:extLst>
          </p:cNvPr>
          <p:cNvSpPr>
            <a:spLocks noGrp="1"/>
          </p:cNvSpPr>
          <p:nvPr>
            <p:ph sz="quarter" idx="13"/>
          </p:nvPr>
        </p:nvSpPr>
        <p:spPr/>
        <p:txBody>
          <a:bodyPr/>
          <a:lstStyle/>
          <a:p>
            <a:r>
              <a:rPr lang="en-IN" dirty="0"/>
              <a:t>Water level or head of water available can be easily found using an ultrasonic sensor.</a:t>
            </a:r>
          </a:p>
          <a:p>
            <a:r>
              <a:rPr lang="en-IN" dirty="0"/>
              <a:t>The ultrasonic sensor can be placed above the larger plastic container so that thickness of container comes in blind range of the sensor and it can give water level present in the container.</a:t>
            </a:r>
          </a:p>
          <a:p>
            <a:r>
              <a:rPr lang="en-IN" dirty="0"/>
              <a:t>But these results are subjected to error due to presence of the plastic wall in blind range of sensor.</a:t>
            </a:r>
          </a:p>
        </p:txBody>
      </p:sp>
      <p:pic>
        <p:nvPicPr>
          <p:cNvPr id="5" name="Picture 4">
            <a:extLst>
              <a:ext uri="{FF2B5EF4-FFF2-40B4-BE49-F238E27FC236}">
                <a16:creationId xmlns:a16="http://schemas.microsoft.com/office/drawing/2014/main" id="{DFDA75E6-C044-40E9-8ADE-67554A6E4F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23849" y="4872035"/>
            <a:ext cx="1916008" cy="1916008"/>
          </a:xfrm>
          <a:prstGeom prst="rect">
            <a:avLst/>
          </a:prstGeom>
        </p:spPr>
      </p:pic>
    </p:spTree>
    <p:extLst>
      <p:ext uri="{BB962C8B-B14F-4D97-AF65-F5344CB8AC3E}">
        <p14:creationId xmlns:p14="http://schemas.microsoft.com/office/powerpoint/2010/main" val="8235072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27A69-4201-48A4-97ED-ECB5BBD13047}"/>
              </a:ext>
            </a:extLst>
          </p:cNvPr>
          <p:cNvSpPr>
            <a:spLocks noGrp="1"/>
          </p:cNvSpPr>
          <p:nvPr>
            <p:ph type="title"/>
          </p:nvPr>
        </p:nvSpPr>
        <p:spPr/>
        <p:txBody>
          <a:bodyPr/>
          <a:lstStyle/>
          <a:p>
            <a:r>
              <a:rPr lang="en-IN" dirty="0"/>
              <a:t>Internet of things :</a:t>
            </a:r>
          </a:p>
        </p:txBody>
      </p:sp>
      <p:sp>
        <p:nvSpPr>
          <p:cNvPr id="3" name="Content Placeholder 2">
            <a:extLst>
              <a:ext uri="{FF2B5EF4-FFF2-40B4-BE49-F238E27FC236}">
                <a16:creationId xmlns:a16="http://schemas.microsoft.com/office/drawing/2014/main" id="{326A0E61-F642-464D-9BCE-39652BD2AC03}"/>
              </a:ext>
            </a:extLst>
          </p:cNvPr>
          <p:cNvSpPr>
            <a:spLocks noGrp="1"/>
          </p:cNvSpPr>
          <p:nvPr>
            <p:ph sz="quarter" idx="13"/>
          </p:nvPr>
        </p:nvSpPr>
        <p:spPr/>
        <p:txBody>
          <a:bodyPr/>
          <a:lstStyle/>
          <a:p>
            <a:r>
              <a:rPr lang="en-IN" dirty="0"/>
              <a:t>The IOT is used for making the water dispenser smart.</a:t>
            </a:r>
          </a:p>
          <a:p>
            <a:r>
              <a:rPr lang="en-IN" dirty="0"/>
              <a:t>This is done by establishing the communication between water dispenser and another device connected to internet like a smartphone.</a:t>
            </a:r>
          </a:p>
          <a:p>
            <a:r>
              <a:rPr lang="en-IN" dirty="0"/>
              <a:t>By establishing the communication, these two devices can exchange information like water level, No of normal and hot water glasses dispensed in a day.</a:t>
            </a:r>
          </a:p>
          <a:p>
            <a:endParaRPr lang="en-IN" dirty="0"/>
          </a:p>
        </p:txBody>
      </p:sp>
    </p:spTree>
    <p:extLst>
      <p:ext uri="{BB962C8B-B14F-4D97-AF65-F5344CB8AC3E}">
        <p14:creationId xmlns:p14="http://schemas.microsoft.com/office/powerpoint/2010/main" val="23803123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8E313-FBA0-4B62-818B-97BCE5B330B1}"/>
              </a:ext>
            </a:extLst>
          </p:cNvPr>
          <p:cNvSpPr>
            <a:spLocks noGrp="1"/>
          </p:cNvSpPr>
          <p:nvPr>
            <p:ph type="title"/>
          </p:nvPr>
        </p:nvSpPr>
        <p:spPr/>
        <p:txBody>
          <a:bodyPr/>
          <a:lstStyle/>
          <a:p>
            <a:r>
              <a:rPr lang="en-IN" dirty="0"/>
              <a:t>IOT Block Diagram</a:t>
            </a:r>
          </a:p>
        </p:txBody>
      </p:sp>
      <p:pic>
        <p:nvPicPr>
          <p:cNvPr id="25" name="Content Placeholder 24">
            <a:extLst>
              <a:ext uri="{FF2B5EF4-FFF2-40B4-BE49-F238E27FC236}">
                <a16:creationId xmlns:a16="http://schemas.microsoft.com/office/drawing/2014/main" id="{47B4A0BA-24D3-4132-A2A1-9D6C11CD59A5}"/>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913776" y="5136317"/>
            <a:ext cx="3067050" cy="1485900"/>
          </a:xfrm>
          <a:ln>
            <a:noFill/>
          </a:ln>
        </p:spPr>
      </p:pic>
      <p:sp>
        <p:nvSpPr>
          <p:cNvPr id="4" name="Rectangle 3">
            <a:extLst>
              <a:ext uri="{FF2B5EF4-FFF2-40B4-BE49-F238E27FC236}">
                <a16:creationId xmlns:a16="http://schemas.microsoft.com/office/drawing/2014/main" id="{1A4DE11D-7839-4E58-B97D-78BAFD1C4D7E}"/>
              </a:ext>
            </a:extLst>
          </p:cNvPr>
          <p:cNvSpPr/>
          <p:nvPr/>
        </p:nvSpPr>
        <p:spPr>
          <a:xfrm>
            <a:off x="1543987" y="2653259"/>
            <a:ext cx="1738859" cy="2188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769BF52E-FF83-4874-A9B8-6D92E0397981}"/>
              </a:ext>
            </a:extLst>
          </p:cNvPr>
          <p:cNvSpPr/>
          <p:nvPr/>
        </p:nvSpPr>
        <p:spPr>
          <a:xfrm>
            <a:off x="4257207" y="3101090"/>
            <a:ext cx="974361" cy="14128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E5AB3DD0-EC61-43A1-8DEB-BA057A14D72A}"/>
              </a:ext>
            </a:extLst>
          </p:cNvPr>
          <p:cNvSpPr/>
          <p:nvPr/>
        </p:nvSpPr>
        <p:spPr>
          <a:xfrm>
            <a:off x="9803567" y="3252866"/>
            <a:ext cx="1334125" cy="19637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3B870A53-FB67-4AF5-9C9E-73D43A96A60C}"/>
              </a:ext>
            </a:extLst>
          </p:cNvPr>
          <p:cNvSpPr txBox="1"/>
          <p:nvPr/>
        </p:nvSpPr>
        <p:spPr>
          <a:xfrm>
            <a:off x="1738859" y="2968052"/>
            <a:ext cx="1289154" cy="646331"/>
          </a:xfrm>
          <a:prstGeom prst="rect">
            <a:avLst/>
          </a:prstGeom>
          <a:noFill/>
        </p:spPr>
        <p:txBody>
          <a:bodyPr wrap="square" rtlCol="0">
            <a:spAutoFit/>
          </a:bodyPr>
          <a:lstStyle/>
          <a:p>
            <a:r>
              <a:rPr lang="en-IN" dirty="0"/>
              <a:t>Dispenser Controller</a:t>
            </a:r>
          </a:p>
        </p:txBody>
      </p:sp>
      <p:sp>
        <p:nvSpPr>
          <p:cNvPr id="9" name="TextBox 8">
            <a:extLst>
              <a:ext uri="{FF2B5EF4-FFF2-40B4-BE49-F238E27FC236}">
                <a16:creationId xmlns:a16="http://schemas.microsoft.com/office/drawing/2014/main" id="{42117D88-EF03-4D18-B108-62D35455C0D2}"/>
              </a:ext>
            </a:extLst>
          </p:cNvPr>
          <p:cNvSpPr txBox="1"/>
          <p:nvPr/>
        </p:nvSpPr>
        <p:spPr>
          <a:xfrm>
            <a:off x="4422099" y="3399019"/>
            <a:ext cx="779488" cy="923330"/>
          </a:xfrm>
          <a:prstGeom prst="rect">
            <a:avLst/>
          </a:prstGeom>
          <a:noFill/>
        </p:spPr>
        <p:txBody>
          <a:bodyPr wrap="square" rtlCol="0">
            <a:spAutoFit/>
          </a:bodyPr>
          <a:lstStyle/>
          <a:p>
            <a:r>
              <a:rPr lang="en-IN" dirty="0" err="1"/>
              <a:t>WiFi</a:t>
            </a:r>
            <a:r>
              <a:rPr lang="en-IN" dirty="0"/>
              <a:t> </a:t>
            </a:r>
          </a:p>
          <a:p>
            <a:r>
              <a:rPr lang="en-IN" dirty="0"/>
              <a:t>ESP</a:t>
            </a:r>
          </a:p>
          <a:p>
            <a:r>
              <a:rPr lang="en-IN" dirty="0"/>
              <a:t>8266</a:t>
            </a:r>
          </a:p>
        </p:txBody>
      </p:sp>
      <p:sp>
        <p:nvSpPr>
          <p:cNvPr id="11" name="TextBox 10">
            <a:extLst>
              <a:ext uri="{FF2B5EF4-FFF2-40B4-BE49-F238E27FC236}">
                <a16:creationId xmlns:a16="http://schemas.microsoft.com/office/drawing/2014/main" id="{D575124B-B267-460F-AE15-608268C95D22}"/>
              </a:ext>
            </a:extLst>
          </p:cNvPr>
          <p:cNvSpPr txBox="1"/>
          <p:nvPr/>
        </p:nvSpPr>
        <p:spPr>
          <a:xfrm>
            <a:off x="9803567" y="3614383"/>
            <a:ext cx="1205459" cy="1200329"/>
          </a:xfrm>
          <a:prstGeom prst="rect">
            <a:avLst/>
          </a:prstGeom>
          <a:noFill/>
        </p:spPr>
        <p:txBody>
          <a:bodyPr wrap="square" rtlCol="0">
            <a:spAutoFit/>
          </a:bodyPr>
          <a:lstStyle/>
          <a:p>
            <a:r>
              <a:rPr lang="en-IN" dirty="0"/>
              <a:t>Smart</a:t>
            </a:r>
          </a:p>
          <a:p>
            <a:r>
              <a:rPr lang="en-IN" dirty="0"/>
              <a:t>Phone telegram app</a:t>
            </a:r>
          </a:p>
        </p:txBody>
      </p:sp>
      <p:cxnSp>
        <p:nvCxnSpPr>
          <p:cNvPr id="13" name="Straight Arrow Connector 12">
            <a:extLst>
              <a:ext uri="{FF2B5EF4-FFF2-40B4-BE49-F238E27FC236}">
                <a16:creationId xmlns:a16="http://schemas.microsoft.com/office/drawing/2014/main" id="{5EB4838B-350C-4C72-80CF-5D81AB5E861A}"/>
              </a:ext>
            </a:extLst>
          </p:cNvPr>
          <p:cNvCxnSpPr>
            <a:cxnSpLocks/>
            <a:endCxn id="5" idx="1"/>
          </p:cNvCxnSpPr>
          <p:nvPr/>
        </p:nvCxnSpPr>
        <p:spPr>
          <a:xfrm>
            <a:off x="3252866" y="3780955"/>
            <a:ext cx="1004341" cy="265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E59F7FC-A25B-42A4-BA20-228B6E4176E2}"/>
              </a:ext>
            </a:extLst>
          </p:cNvPr>
          <p:cNvCxnSpPr/>
          <p:nvPr/>
        </p:nvCxnSpPr>
        <p:spPr>
          <a:xfrm flipV="1">
            <a:off x="5306518" y="2833141"/>
            <a:ext cx="1678898" cy="1169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103D6C1-F318-43AE-8FA4-60C4E15BDFFE}"/>
              </a:ext>
            </a:extLst>
          </p:cNvPr>
          <p:cNvCxnSpPr/>
          <p:nvPr/>
        </p:nvCxnSpPr>
        <p:spPr>
          <a:xfrm>
            <a:off x="8814216" y="2833141"/>
            <a:ext cx="989351" cy="974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BF41DBA-DE59-4845-9AE3-1B371A30C22D}"/>
              </a:ext>
            </a:extLst>
          </p:cNvPr>
          <p:cNvCxnSpPr/>
          <p:nvPr/>
        </p:nvCxnSpPr>
        <p:spPr>
          <a:xfrm flipH="1" flipV="1">
            <a:off x="8598108" y="2968052"/>
            <a:ext cx="1205459" cy="1079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E2C1540-AD85-4F3B-9B00-6DF6D90D3643}"/>
              </a:ext>
            </a:extLst>
          </p:cNvPr>
          <p:cNvCxnSpPr/>
          <p:nvPr/>
        </p:nvCxnSpPr>
        <p:spPr>
          <a:xfrm flipH="1">
            <a:off x="5306518" y="2968052"/>
            <a:ext cx="2053652" cy="1514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4279486-67E7-4B43-8FB3-4166BAA01B20}"/>
              </a:ext>
            </a:extLst>
          </p:cNvPr>
          <p:cNvCxnSpPr>
            <a:cxnSpLocks/>
          </p:cNvCxnSpPr>
          <p:nvPr/>
        </p:nvCxnSpPr>
        <p:spPr>
          <a:xfrm flipH="1" flipV="1">
            <a:off x="3275352" y="4101996"/>
            <a:ext cx="981855" cy="29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hought Bubble: Cloud 19">
            <a:extLst>
              <a:ext uri="{FF2B5EF4-FFF2-40B4-BE49-F238E27FC236}">
                <a16:creationId xmlns:a16="http://schemas.microsoft.com/office/drawing/2014/main" id="{1DEEFF20-39EE-47FE-A5EC-A282F9938916}"/>
              </a:ext>
            </a:extLst>
          </p:cNvPr>
          <p:cNvSpPr/>
          <p:nvPr/>
        </p:nvSpPr>
        <p:spPr>
          <a:xfrm>
            <a:off x="7144063" y="2151203"/>
            <a:ext cx="1765093" cy="816849"/>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2571D891-83D7-4F84-A994-0013C29D557C}"/>
              </a:ext>
            </a:extLst>
          </p:cNvPr>
          <p:cNvSpPr txBox="1"/>
          <p:nvPr/>
        </p:nvSpPr>
        <p:spPr>
          <a:xfrm>
            <a:off x="7566910" y="2374961"/>
            <a:ext cx="1633927" cy="369332"/>
          </a:xfrm>
          <a:prstGeom prst="rect">
            <a:avLst/>
          </a:prstGeom>
          <a:noFill/>
        </p:spPr>
        <p:txBody>
          <a:bodyPr wrap="square" rtlCol="0">
            <a:spAutoFit/>
          </a:bodyPr>
          <a:lstStyle/>
          <a:p>
            <a:r>
              <a:rPr lang="en-IN" dirty="0"/>
              <a:t>Internet</a:t>
            </a:r>
          </a:p>
        </p:txBody>
      </p:sp>
      <p:sp>
        <p:nvSpPr>
          <p:cNvPr id="22" name="Rectangle: Rounded Corners 21">
            <a:extLst>
              <a:ext uri="{FF2B5EF4-FFF2-40B4-BE49-F238E27FC236}">
                <a16:creationId xmlns:a16="http://schemas.microsoft.com/office/drawing/2014/main" id="{C5408E61-12BB-4C6B-828B-604600CBA2B8}"/>
              </a:ext>
            </a:extLst>
          </p:cNvPr>
          <p:cNvSpPr/>
          <p:nvPr/>
        </p:nvSpPr>
        <p:spPr>
          <a:xfrm>
            <a:off x="7518817" y="2904966"/>
            <a:ext cx="336028" cy="4309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a:extLst>
              <a:ext uri="{FF2B5EF4-FFF2-40B4-BE49-F238E27FC236}">
                <a16:creationId xmlns:a16="http://schemas.microsoft.com/office/drawing/2014/main" id="{6B7A33FB-45C2-4E3F-AF87-66E60A5847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6276" y="5212854"/>
            <a:ext cx="1441320" cy="1441320"/>
          </a:xfrm>
          <a:prstGeom prst="rect">
            <a:avLst/>
          </a:prstGeom>
        </p:spPr>
      </p:pic>
      <p:pic>
        <p:nvPicPr>
          <p:cNvPr id="29" name="Picture 28">
            <a:extLst>
              <a:ext uri="{FF2B5EF4-FFF2-40B4-BE49-F238E27FC236}">
                <a16:creationId xmlns:a16="http://schemas.microsoft.com/office/drawing/2014/main" id="{6CB64335-DCA2-423E-89AD-01E4AB1ABB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6380" y="5333023"/>
            <a:ext cx="2417164" cy="1200981"/>
          </a:xfrm>
          <a:prstGeom prst="rect">
            <a:avLst/>
          </a:prstGeom>
        </p:spPr>
      </p:pic>
    </p:spTree>
    <p:extLst>
      <p:ext uri="{BB962C8B-B14F-4D97-AF65-F5344CB8AC3E}">
        <p14:creationId xmlns:p14="http://schemas.microsoft.com/office/powerpoint/2010/main" val="10690083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ELECRICAL AND HEATING SECTION</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8178759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ELECRTICAL CIRCUIT OF THE ENTIRE PROJECT</a:t>
            </a:r>
          </a:p>
        </p:txBody>
      </p:sp>
      <p:sp>
        <p:nvSpPr>
          <p:cNvPr id="3" name="Content Placeholder 2"/>
          <p:cNvSpPr>
            <a:spLocks noGrp="1"/>
          </p:cNvSpPr>
          <p:nvPr>
            <p:ph sz="quarter" idx="13"/>
          </p:nvPr>
        </p:nvSpPr>
        <p:spPr/>
        <p:txBody>
          <a:bodyPr/>
          <a:lstStyle/>
          <a:p>
            <a:r>
              <a:rPr lang="en-US" dirty="0"/>
              <a:t>Elements-</a:t>
            </a:r>
          </a:p>
          <a:p>
            <a:pPr marL="342900" indent="-342900">
              <a:buFont typeface="+mj-lt"/>
              <a:buAutoNum type="arabicPeriod"/>
            </a:pPr>
            <a:r>
              <a:rPr lang="en-US" dirty="0"/>
              <a:t>SMPS (Switch Mode Power Supply)</a:t>
            </a:r>
          </a:p>
          <a:p>
            <a:pPr marL="342900" indent="-342900">
              <a:buFont typeface="+mj-lt"/>
              <a:buAutoNum type="arabicPeriod"/>
            </a:pPr>
            <a:r>
              <a:rPr lang="en-US" dirty="0"/>
              <a:t>4 servo motors</a:t>
            </a:r>
          </a:p>
          <a:p>
            <a:pPr marL="342900" indent="-342900">
              <a:buFont typeface="+mj-lt"/>
              <a:buAutoNum type="arabicPeriod"/>
            </a:pPr>
            <a:r>
              <a:rPr lang="en-US" dirty="0"/>
              <a:t>1 coin detector</a:t>
            </a:r>
          </a:p>
          <a:p>
            <a:pPr marL="342900" indent="-342900">
              <a:buFont typeface="+mj-lt"/>
              <a:buAutoNum type="arabicPeriod"/>
            </a:pPr>
            <a:r>
              <a:rPr lang="en-US" dirty="0"/>
              <a:t>1 embedded device (Arduino)</a:t>
            </a:r>
          </a:p>
          <a:p>
            <a:pPr marL="342900" indent="-342900">
              <a:buFont typeface="+mj-lt"/>
              <a:buAutoNum type="arabicPeriod"/>
            </a:pPr>
            <a:r>
              <a:rPr lang="en-US" dirty="0"/>
              <a:t>Relay</a:t>
            </a:r>
          </a:p>
          <a:p>
            <a:pPr marL="342900" indent="-342900">
              <a:buFont typeface="+mj-lt"/>
              <a:buAutoNum type="arabicPeriod"/>
            </a:pPr>
            <a:r>
              <a:rPr lang="en-US" dirty="0"/>
              <a:t>Induction heater</a:t>
            </a:r>
          </a:p>
        </p:txBody>
      </p:sp>
    </p:spTree>
    <p:extLst>
      <p:ext uri="{BB962C8B-B14F-4D97-AF65-F5344CB8AC3E}">
        <p14:creationId xmlns:p14="http://schemas.microsoft.com/office/powerpoint/2010/main" val="36105658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SUPPLY SELECION</a:t>
            </a:r>
          </a:p>
        </p:txBody>
      </p:sp>
      <p:sp>
        <p:nvSpPr>
          <p:cNvPr id="3" name="Content Placeholder 2"/>
          <p:cNvSpPr>
            <a:spLocks noGrp="1"/>
          </p:cNvSpPr>
          <p:nvPr>
            <p:ph sz="quarter" idx="13"/>
          </p:nvPr>
        </p:nvSpPr>
        <p:spPr/>
        <p:txBody>
          <a:bodyPr/>
          <a:lstStyle/>
          <a:p>
            <a:r>
              <a:rPr lang="en-US" dirty="0"/>
              <a:t>Zener Voltage regulator</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19512" y="3077432"/>
            <a:ext cx="5449888" cy="3239968"/>
          </a:xfrm>
          <a:prstGeom prst="rect">
            <a:avLst/>
          </a:prstGeom>
        </p:spPr>
      </p:pic>
    </p:spTree>
    <p:extLst>
      <p:ext uri="{BB962C8B-B14F-4D97-AF65-F5344CB8AC3E}">
        <p14:creationId xmlns:p14="http://schemas.microsoft.com/office/powerpoint/2010/main" val="25494060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Transistorised</a:t>
            </a:r>
            <a:r>
              <a:rPr lang="en-US" dirty="0"/>
              <a:t> series regulator</a:t>
            </a:r>
          </a:p>
        </p:txBody>
      </p:sp>
      <p:pic>
        <p:nvPicPr>
          <p:cNvPr id="4" name="Content Placeholder 3"/>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2787650" y="1747978"/>
            <a:ext cx="6616700" cy="4830443"/>
          </a:xfrm>
        </p:spPr>
      </p:pic>
    </p:spTree>
    <p:extLst>
      <p:ext uri="{BB962C8B-B14F-4D97-AF65-F5344CB8AC3E}">
        <p14:creationId xmlns:p14="http://schemas.microsoft.com/office/powerpoint/2010/main" val="41954635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17).png"/>
          <p:cNvPicPr>
            <a:picLocks noChangeAspect="1"/>
          </p:cNvPicPr>
          <p:nvPr/>
        </p:nvPicPr>
        <p:blipFill>
          <a:blip r:embed="rId3" cstate="print"/>
          <a:stretch>
            <a:fillRect/>
          </a:stretch>
        </p:blipFill>
        <p:spPr>
          <a:xfrm>
            <a:off x="780728" y="1031630"/>
            <a:ext cx="5616624" cy="3681046"/>
          </a:xfrm>
          <a:prstGeom prst="rect">
            <a:avLst/>
          </a:prstGeom>
        </p:spPr>
      </p:pic>
      <p:pic>
        <p:nvPicPr>
          <p:cNvPr id="3" name="Picture 2" descr="Screenshot (25).png"/>
          <p:cNvPicPr>
            <a:picLocks noChangeAspect="1"/>
          </p:cNvPicPr>
          <p:nvPr/>
        </p:nvPicPr>
        <p:blipFill>
          <a:blip r:embed="rId4" cstate="print"/>
          <a:stretch>
            <a:fillRect/>
          </a:stretch>
        </p:blipFill>
        <p:spPr>
          <a:xfrm>
            <a:off x="6698868" y="1116634"/>
            <a:ext cx="5302280" cy="2880320"/>
          </a:xfrm>
          <a:prstGeom prst="rect">
            <a:avLst/>
          </a:prstGeom>
        </p:spPr>
      </p:pic>
      <p:sp>
        <p:nvSpPr>
          <p:cNvPr id="4" name="Rectangle 3"/>
          <p:cNvSpPr/>
          <p:nvPr/>
        </p:nvSpPr>
        <p:spPr>
          <a:xfrm>
            <a:off x="3845169" y="5193323"/>
            <a:ext cx="8124092" cy="550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REF:</a:t>
            </a:r>
          </a:p>
          <a:p>
            <a:pPr algn="ctr"/>
            <a:r>
              <a:rPr lang="en-GB" dirty="0"/>
              <a:t>https://www.printwand.com/blog/plastic-water-bottle-pollution-effects-facts</a:t>
            </a:r>
          </a:p>
        </p:txBody>
      </p:sp>
    </p:spTree>
    <p:extLst>
      <p:ext uri="{BB962C8B-B14F-4D97-AF65-F5344CB8AC3E}">
        <p14:creationId xmlns:p14="http://schemas.microsoft.com/office/powerpoint/2010/main" val="18701053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SMPS (Switch mode power supply)</a:t>
            </a:r>
          </a:p>
        </p:txBody>
      </p:sp>
      <p:pic>
        <p:nvPicPr>
          <p:cNvPr id="6" name="Content Placeholder 5"/>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2365110" y="2214694"/>
            <a:ext cx="7461780" cy="3650456"/>
          </a:xfr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26890" y="1143131"/>
            <a:ext cx="2143125" cy="2143125"/>
          </a:xfrm>
          <a:prstGeom prst="rect">
            <a:avLst/>
          </a:prstGeom>
        </p:spPr>
      </p:pic>
    </p:spTree>
    <p:extLst>
      <p:ext uri="{BB962C8B-B14F-4D97-AF65-F5344CB8AC3E}">
        <p14:creationId xmlns:p14="http://schemas.microsoft.com/office/powerpoint/2010/main" val="15541597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servos and control circuit</a:t>
            </a:r>
          </a:p>
        </p:txBody>
      </p:sp>
      <p:pic>
        <p:nvPicPr>
          <p:cNvPr id="4" name="Content Placeholder 3"/>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4171951" y="2970016"/>
            <a:ext cx="4230687" cy="1973461"/>
          </a:xfrm>
        </p:spPr>
      </p:pic>
    </p:spTree>
    <p:extLst>
      <p:ext uri="{BB962C8B-B14F-4D97-AF65-F5344CB8AC3E}">
        <p14:creationId xmlns:p14="http://schemas.microsoft.com/office/powerpoint/2010/main" val="40416436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HEATING SECTION</a:t>
            </a:r>
          </a:p>
        </p:txBody>
      </p:sp>
      <p:sp>
        <p:nvSpPr>
          <p:cNvPr id="3" name="Content Placeholder 2"/>
          <p:cNvSpPr>
            <a:spLocks noGrp="1"/>
          </p:cNvSpPr>
          <p:nvPr>
            <p:ph sz="quarter" idx="13"/>
          </p:nvPr>
        </p:nvSpPr>
        <p:spPr/>
        <p:txBody>
          <a:bodyPr/>
          <a:lstStyle/>
          <a:p>
            <a:r>
              <a:rPr lang="en-US" dirty="0"/>
              <a:t>Need for heating in water dispenser</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b="11806"/>
          <a:stretch/>
        </p:blipFill>
        <p:spPr>
          <a:xfrm>
            <a:off x="2093120" y="3152776"/>
            <a:ext cx="1871663" cy="120967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95712" y="3677841"/>
            <a:ext cx="2986088" cy="131911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7400" y="4539852"/>
            <a:ext cx="1943100" cy="1321594"/>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69881" y="4095203"/>
            <a:ext cx="2128838" cy="1207294"/>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72635" y="2839110"/>
            <a:ext cx="2052168" cy="1523340"/>
          </a:xfrm>
          <a:prstGeom prst="rect">
            <a:avLst/>
          </a:prstGeom>
        </p:spPr>
      </p:pic>
    </p:spTree>
    <p:extLst>
      <p:ext uri="{BB962C8B-B14F-4D97-AF65-F5344CB8AC3E}">
        <p14:creationId xmlns:p14="http://schemas.microsoft.com/office/powerpoint/2010/main" val="13711850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Calculations and outcomes</a:t>
            </a:r>
          </a:p>
        </p:txBody>
      </p:sp>
      <p:pic>
        <p:nvPicPr>
          <p:cNvPr id="14" name="Content Placeholder 13"/>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2281003" y="2613520"/>
            <a:ext cx="3381844" cy="2912384"/>
          </a:xfrm>
        </p:spPr>
      </p:pic>
      <p:sp>
        <p:nvSpPr>
          <p:cNvPr id="15" name="TextBox 14"/>
          <p:cNvSpPr txBox="1"/>
          <p:nvPr/>
        </p:nvSpPr>
        <p:spPr>
          <a:xfrm>
            <a:off x="6229350" y="2914651"/>
            <a:ext cx="2171700" cy="2031325"/>
          </a:xfrm>
          <a:prstGeom prst="rect">
            <a:avLst/>
          </a:prstGeom>
          <a:noFill/>
        </p:spPr>
        <p:txBody>
          <a:bodyPr wrap="square" rtlCol="0">
            <a:spAutoFit/>
          </a:bodyPr>
          <a:lstStyle/>
          <a:p>
            <a:r>
              <a:rPr lang="en-US" dirty="0"/>
              <a:t>Thus for a single paper glass of water to be heated, up to 40 degrees rise, we require </a:t>
            </a:r>
            <a:r>
              <a:rPr lang="en-US" b="1" dirty="0"/>
              <a:t>41.87</a:t>
            </a:r>
            <a:r>
              <a:rPr lang="en-US" dirty="0"/>
              <a:t> KJ of energy to be provided.</a:t>
            </a:r>
          </a:p>
        </p:txBody>
      </p:sp>
    </p:spTree>
    <p:extLst>
      <p:ext uri="{BB962C8B-B14F-4D97-AF65-F5344CB8AC3E}">
        <p14:creationId xmlns:p14="http://schemas.microsoft.com/office/powerpoint/2010/main" val="1546685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RESISTANCE HEATING</a:t>
            </a:r>
          </a:p>
        </p:txBody>
      </p:sp>
      <p:pic>
        <p:nvPicPr>
          <p:cNvPr id="4" name="Content Placeholder 3"/>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1889522" y="4195167"/>
            <a:ext cx="1935956" cy="1328738"/>
          </a:xfrm>
        </p:spPr>
      </p:pic>
      <p:sp>
        <p:nvSpPr>
          <p:cNvPr id="5" name="Flowchart: Card 4"/>
          <p:cNvSpPr/>
          <p:nvPr/>
        </p:nvSpPr>
        <p:spPr>
          <a:xfrm>
            <a:off x="1889522" y="2752726"/>
            <a:ext cx="1935956" cy="1190625"/>
          </a:xfrm>
          <a:prstGeom prst="flowChartPunchedCar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50"/>
          </a:p>
        </p:txBody>
      </p:sp>
      <p:sp>
        <p:nvSpPr>
          <p:cNvPr id="6" name="TextBox 5"/>
          <p:cNvSpPr txBox="1"/>
          <p:nvPr/>
        </p:nvSpPr>
        <p:spPr>
          <a:xfrm>
            <a:off x="2343151" y="2906595"/>
            <a:ext cx="1162051" cy="923330"/>
          </a:xfrm>
          <a:prstGeom prst="rect">
            <a:avLst/>
          </a:prstGeom>
          <a:noFill/>
        </p:spPr>
        <p:txBody>
          <a:bodyPr wrap="square" rtlCol="0">
            <a:spAutoFit/>
          </a:bodyPr>
          <a:lstStyle/>
          <a:p>
            <a:r>
              <a:rPr lang="en-US" b="1" dirty="0"/>
              <a:t>COST-</a:t>
            </a:r>
          </a:p>
          <a:p>
            <a:r>
              <a:rPr lang="en-US" b="1" dirty="0"/>
              <a:t>Rs 750 for</a:t>
            </a:r>
          </a:p>
          <a:p>
            <a:r>
              <a:rPr lang="en-US" b="1" dirty="0"/>
              <a:t>150 Watt</a:t>
            </a:r>
          </a:p>
        </p:txBody>
      </p:sp>
      <p:sp>
        <p:nvSpPr>
          <p:cNvPr id="7" name="TextBox 6"/>
          <p:cNvSpPr txBox="1"/>
          <p:nvPr/>
        </p:nvSpPr>
        <p:spPr>
          <a:xfrm>
            <a:off x="5238751" y="2628900"/>
            <a:ext cx="4444165" cy="738664"/>
          </a:xfrm>
          <a:prstGeom prst="rect">
            <a:avLst/>
          </a:prstGeom>
          <a:noFill/>
        </p:spPr>
        <p:txBody>
          <a:bodyPr wrap="none" rtlCol="0">
            <a:spAutoFit/>
          </a:bodyPr>
          <a:lstStyle/>
          <a:p>
            <a:r>
              <a:rPr lang="en-US" sz="1500" b="1" dirty="0"/>
              <a:t>Merits-</a:t>
            </a:r>
          </a:p>
          <a:p>
            <a:r>
              <a:rPr lang="en-US" sz="1350" dirty="0"/>
              <a:t>Easy circuit, least losses as heat completely utilized as heater</a:t>
            </a:r>
          </a:p>
          <a:p>
            <a:r>
              <a:rPr lang="en-US" sz="1350" dirty="0"/>
              <a:t>Is completely immersed in water</a:t>
            </a:r>
          </a:p>
        </p:txBody>
      </p:sp>
      <p:sp>
        <p:nvSpPr>
          <p:cNvPr id="8" name="TextBox 7"/>
          <p:cNvSpPr txBox="1"/>
          <p:nvPr/>
        </p:nvSpPr>
        <p:spPr>
          <a:xfrm>
            <a:off x="5324476" y="3806842"/>
            <a:ext cx="3800475" cy="1154162"/>
          </a:xfrm>
          <a:prstGeom prst="rect">
            <a:avLst/>
          </a:prstGeom>
          <a:noFill/>
        </p:spPr>
        <p:txBody>
          <a:bodyPr wrap="square" rtlCol="0">
            <a:spAutoFit/>
          </a:bodyPr>
          <a:lstStyle/>
          <a:p>
            <a:r>
              <a:rPr lang="en-US" sz="1500" b="1" dirty="0"/>
              <a:t>Demerits-</a:t>
            </a:r>
          </a:p>
          <a:p>
            <a:pPr marL="257175" indent="-257175">
              <a:buFont typeface="+mj-lt"/>
              <a:buAutoNum type="arabicPeriod"/>
            </a:pPr>
            <a:r>
              <a:rPr lang="en-US" sz="1350" dirty="0"/>
              <a:t>It will be immersed in water for prolonged time, may cause ion dissociation and impurities collection</a:t>
            </a:r>
          </a:p>
          <a:p>
            <a:pPr marL="257175" indent="-257175">
              <a:buFont typeface="+mj-lt"/>
              <a:buAutoNum type="arabicPeriod"/>
            </a:pPr>
            <a:r>
              <a:rPr lang="en-US" sz="1350" dirty="0"/>
              <a:t>Live current directly in water, so short-circuit.</a:t>
            </a:r>
          </a:p>
        </p:txBody>
      </p:sp>
      <p:sp>
        <p:nvSpPr>
          <p:cNvPr id="9" name="Pentagon 8"/>
          <p:cNvSpPr/>
          <p:nvPr/>
        </p:nvSpPr>
        <p:spPr>
          <a:xfrm>
            <a:off x="3962401" y="5057775"/>
            <a:ext cx="1362075" cy="466130"/>
          </a:xfrm>
          <a:prstGeom prst="homePlat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500" b="1" dirty="0"/>
              <a:t>Time</a:t>
            </a:r>
          </a:p>
          <a:p>
            <a:pPr algn="ctr"/>
            <a:r>
              <a:rPr lang="en-US" sz="1500" b="1" dirty="0"/>
              <a:t>5 minutes</a:t>
            </a:r>
          </a:p>
        </p:txBody>
      </p:sp>
    </p:spTree>
    <p:extLst>
      <p:ext uri="{BB962C8B-B14F-4D97-AF65-F5344CB8AC3E}">
        <p14:creationId xmlns:p14="http://schemas.microsoft.com/office/powerpoint/2010/main" val="2567621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PELTIER HEATING</a:t>
            </a:r>
          </a:p>
        </p:txBody>
      </p:sp>
      <p:pic>
        <p:nvPicPr>
          <p:cNvPr id="4" name="Content Placeholder 3"/>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1987154" y="4258785"/>
            <a:ext cx="1838324" cy="1265120"/>
          </a:xfrm>
        </p:spPr>
      </p:pic>
      <p:sp>
        <p:nvSpPr>
          <p:cNvPr id="5" name="Flowchart: Card 4"/>
          <p:cNvSpPr/>
          <p:nvPr/>
        </p:nvSpPr>
        <p:spPr>
          <a:xfrm>
            <a:off x="1889522" y="2752725"/>
            <a:ext cx="1935956" cy="1219200"/>
          </a:xfrm>
          <a:prstGeom prst="flowChartPunchedCar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rPr>
              <a:t>COST-</a:t>
            </a:r>
          </a:p>
          <a:p>
            <a:pPr algn="ctr"/>
            <a:r>
              <a:rPr lang="en-US" b="1" dirty="0">
                <a:solidFill>
                  <a:schemeClr val="tx1"/>
                </a:solidFill>
              </a:rPr>
              <a:t>Rs 240 for</a:t>
            </a:r>
          </a:p>
          <a:p>
            <a:pPr algn="ctr"/>
            <a:r>
              <a:rPr lang="en-US" b="1" dirty="0">
                <a:solidFill>
                  <a:schemeClr val="tx1"/>
                </a:solidFill>
              </a:rPr>
              <a:t>60 Watt</a:t>
            </a:r>
          </a:p>
        </p:txBody>
      </p:sp>
      <p:sp>
        <p:nvSpPr>
          <p:cNvPr id="7" name="Pentagon 6"/>
          <p:cNvSpPr/>
          <p:nvPr/>
        </p:nvSpPr>
        <p:spPr>
          <a:xfrm>
            <a:off x="3962401" y="5057775"/>
            <a:ext cx="1362075" cy="466130"/>
          </a:xfrm>
          <a:prstGeom prst="homePlat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500" b="1" dirty="0"/>
              <a:t>Time</a:t>
            </a:r>
          </a:p>
          <a:p>
            <a:pPr algn="ctr"/>
            <a:r>
              <a:rPr lang="en-US" sz="1500" b="1" dirty="0"/>
              <a:t>11 minutes</a:t>
            </a:r>
          </a:p>
        </p:txBody>
      </p:sp>
      <p:sp>
        <p:nvSpPr>
          <p:cNvPr id="8" name="TextBox 7"/>
          <p:cNvSpPr txBox="1"/>
          <p:nvPr/>
        </p:nvSpPr>
        <p:spPr>
          <a:xfrm>
            <a:off x="5324475" y="2400301"/>
            <a:ext cx="4191000" cy="715581"/>
          </a:xfrm>
          <a:prstGeom prst="rect">
            <a:avLst/>
          </a:prstGeom>
          <a:noFill/>
        </p:spPr>
        <p:txBody>
          <a:bodyPr wrap="square" rtlCol="0">
            <a:spAutoFit/>
          </a:bodyPr>
          <a:lstStyle/>
          <a:p>
            <a:r>
              <a:rPr lang="en-US" sz="1350" dirty="0"/>
              <a:t>Merits-</a:t>
            </a:r>
          </a:p>
          <a:p>
            <a:pPr marL="257175" indent="-257175">
              <a:buFont typeface="+mj-lt"/>
              <a:buAutoNum type="arabicPeriod"/>
            </a:pPr>
            <a:r>
              <a:rPr lang="en-US" sz="1350" dirty="0"/>
              <a:t>Based on thermo-electric heating</a:t>
            </a:r>
          </a:p>
          <a:p>
            <a:pPr marL="257175" indent="-257175">
              <a:buFont typeface="+mj-lt"/>
              <a:buAutoNum type="arabicPeriod"/>
            </a:pPr>
            <a:r>
              <a:rPr lang="en-US" sz="1350" dirty="0"/>
              <a:t>Compact in size to use in any design</a:t>
            </a:r>
          </a:p>
        </p:txBody>
      </p:sp>
      <p:sp>
        <p:nvSpPr>
          <p:cNvPr id="9" name="TextBox 8"/>
          <p:cNvSpPr txBox="1"/>
          <p:nvPr/>
        </p:nvSpPr>
        <p:spPr>
          <a:xfrm>
            <a:off x="5410201" y="3733801"/>
            <a:ext cx="3533775" cy="1131079"/>
          </a:xfrm>
          <a:prstGeom prst="rect">
            <a:avLst/>
          </a:prstGeom>
          <a:noFill/>
        </p:spPr>
        <p:txBody>
          <a:bodyPr wrap="square" rtlCol="0">
            <a:spAutoFit/>
          </a:bodyPr>
          <a:lstStyle/>
          <a:p>
            <a:r>
              <a:rPr lang="en-US" sz="1350" dirty="0"/>
              <a:t>Demerits-</a:t>
            </a:r>
          </a:p>
          <a:p>
            <a:pPr marL="257175" indent="-257175">
              <a:buFont typeface="+mj-lt"/>
              <a:buAutoNum type="arabicPeriod"/>
            </a:pPr>
            <a:r>
              <a:rPr lang="en-US" sz="1350" dirty="0"/>
              <a:t>Thermo-electric cooling has just a thermal efficiency of 15 %.</a:t>
            </a:r>
          </a:p>
          <a:p>
            <a:pPr marL="257175" indent="-257175">
              <a:buFont typeface="+mj-lt"/>
              <a:buAutoNum type="arabicPeriod"/>
            </a:pPr>
            <a:r>
              <a:rPr lang="en-US" sz="1350" dirty="0"/>
              <a:t>To reduce time for heating, to increase wattage, cost for heating will increase.</a:t>
            </a:r>
          </a:p>
        </p:txBody>
      </p:sp>
    </p:spTree>
    <p:extLst>
      <p:ext uri="{BB962C8B-B14F-4D97-AF65-F5344CB8AC3E}">
        <p14:creationId xmlns:p14="http://schemas.microsoft.com/office/powerpoint/2010/main" val="36165184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BAND HEATING</a:t>
            </a:r>
          </a:p>
        </p:txBody>
      </p:sp>
      <p:pic>
        <p:nvPicPr>
          <p:cNvPr id="4" name="Content Placeholder 3"/>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1889523" y="4216599"/>
            <a:ext cx="1964531" cy="1307306"/>
          </a:xfrm>
        </p:spPr>
      </p:pic>
      <p:sp>
        <p:nvSpPr>
          <p:cNvPr id="5" name="Flowchart: Card 4"/>
          <p:cNvSpPr/>
          <p:nvPr/>
        </p:nvSpPr>
        <p:spPr>
          <a:xfrm>
            <a:off x="1889522" y="2752725"/>
            <a:ext cx="1935956" cy="1219200"/>
          </a:xfrm>
          <a:prstGeom prst="flowChartPunchedCar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rPr>
              <a:t>COST-</a:t>
            </a:r>
          </a:p>
          <a:p>
            <a:pPr algn="ctr"/>
            <a:r>
              <a:rPr lang="en-US" b="1" dirty="0">
                <a:solidFill>
                  <a:schemeClr val="tx1"/>
                </a:solidFill>
              </a:rPr>
              <a:t>Rs 1000 for</a:t>
            </a:r>
          </a:p>
          <a:p>
            <a:pPr algn="ctr"/>
            <a:r>
              <a:rPr lang="en-US" b="1" dirty="0">
                <a:solidFill>
                  <a:schemeClr val="tx1"/>
                </a:solidFill>
              </a:rPr>
              <a:t>150 Watt</a:t>
            </a:r>
          </a:p>
        </p:txBody>
      </p:sp>
      <p:sp>
        <p:nvSpPr>
          <p:cNvPr id="7" name="Pentagon 6"/>
          <p:cNvSpPr/>
          <p:nvPr/>
        </p:nvSpPr>
        <p:spPr>
          <a:xfrm>
            <a:off x="3962401" y="5057775"/>
            <a:ext cx="1362075" cy="466130"/>
          </a:xfrm>
          <a:prstGeom prst="homePlat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500" b="1" dirty="0"/>
              <a:t>Time</a:t>
            </a:r>
          </a:p>
          <a:p>
            <a:pPr algn="ctr"/>
            <a:r>
              <a:rPr lang="en-US" sz="1500" b="1" dirty="0"/>
              <a:t>5 minutes</a:t>
            </a:r>
          </a:p>
        </p:txBody>
      </p:sp>
      <p:sp>
        <p:nvSpPr>
          <p:cNvPr id="9" name="TextBox 8"/>
          <p:cNvSpPr txBox="1"/>
          <p:nvPr/>
        </p:nvSpPr>
        <p:spPr>
          <a:xfrm>
            <a:off x="5324475" y="2518270"/>
            <a:ext cx="4349076" cy="1154162"/>
          </a:xfrm>
          <a:prstGeom prst="rect">
            <a:avLst/>
          </a:prstGeom>
          <a:noFill/>
        </p:spPr>
        <p:txBody>
          <a:bodyPr wrap="none" rtlCol="0">
            <a:spAutoFit/>
          </a:bodyPr>
          <a:lstStyle/>
          <a:p>
            <a:r>
              <a:rPr lang="en-US" sz="1500" b="1" dirty="0"/>
              <a:t>Merits-</a:t>
            </a:r>
          </a:p>
          <a:p>
            <a:pPr marL="257175" indent="-257175">
              <a:buFont typeface="+mj-lt"/>
              <a:buAutoNum type="arabicPeriod"/>
            </a:pPr>
            <a:r>
              <a:rPr lang="en-US" sz="1350" dirty="0"/>
              <a:t>Not immersed in water, so safe from electric shocks.</a:t>
            </a:r>
          </a:p>
          <a:p>
            <a:pPr marL="257175" indent="-257175">
              <a:buFont typeface="+mj-lt"/>
              <a:buAutoNum type="arabicPeriod"/>
            </a:pPr>
            <a:r>
              <a:rPr lang="en-US" sz="1350" dirty="0"/>
              <a:t>Purity of water is entrusted.</a:t>
            </a:r>
          </a:p>
          <a:p>
            <a:pPr marL="257175" indent="-257175">
              <a:buFont typeface="+mj-lt"/>
              <a:buAutoNum type="arabicPeriod"/>
            </a:pPr>
            <a:r>
              <a:rPr lang="en-US" sz="1350" dirty="0"/>
              <a:t>More suited in geometry as can be easily mounted over</a:t>
            </a:r>
          </a:p>
          <a:p>
            <a:r>
              <a:rPr lang="en-US" sz="1350" dirty="0"/>
              <a:t>     discharge tubes. </a:t>
            </a:r>
          </a:p>
        </p:txBody>
      </p:sp>
      <p:sp>
        <p:nvSpPr>
          <p:cNvPr id="10" name="TextBox 9"/>
          <p:cNvSpPr txBox="1"/>
          <p:nvPr/>
        </p:nvSpPr>
        <p:spPr>
          <a:xfrm>
            <a:off x="5400676" y="3971925"/>
            <a:ext cx="4663200" cy="1154162"/>
          </a:xfrm>
          <a:prstGeom prst="rect">
            <a:avLst/>
          </a:prstGeom>
          <a:noFill/>
        </p:spPr>
        <p:txBody>
          <a:bodyPr wrap="none" rtlCol="0">
            <a:spAutoFit/>
          </a:bodyPr>
          <a:lstStyle/>
          <a:p>
            <a:r>
              <a:rPr lang="en-US" sz="1500" b="1" dirty="0"/>
              <a:t>Demerits-</a:t>
            </a:r>
          </a:p>
          <a:p>
            <a:pPr marL="257175" indent="-257175">
              <a:buFont typeface="+mj-lt"/>
              <a:buAutoNum type="arabicPeriod"/>
            </a:pPr>
            <a:r>
              <a:rPr lang="en-US" sz="1350" dirty="0"/>
              <a:t>Initial cost is too high for a single watt.</a:t>
            </a:r>
          </a:p>
          <a:p>
            <a:pPr marL="257175" indent="-257175">
              <a:buFont typeface="+mj-lt"/>
              <a:buAutoNum type="arabicPeriod"/>
            </a:pPr>
            <a:r>
              <a:rPr lang="en-US" sz="1350" dirty="0"/>
              <a:t>To reduce time for heating a series of band heaters</a:t>
            </a:r>
          </a:p>
          <a:p>
            <a:r>
              <a:rPr lang="en-US" sz="1350" dirty="0"/>
              <a:t>	will be required which will increase cost of project </a:t>
            </a:r>
          </a:p>
          <a:p>
            <a:r>
              <a:rPr lang="en-US" sz="1350" dirty="0"/>
              <a:t>	dearly</a:t>
            </a:r>
          </a:p>
        </p:txBody>
      </p:sp>
    </p:spTree>
    <p:extLst>
      <p:ext uri="{BB962C8B-B14F-4D97-AF65-F5344CB8AC3E}">
        <p14:creationId xmlns:p14="http://schemas.microsoft.com/office/powerpoint/2010/main" val="14905669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INDUCTION HEATING</a:t>
            </a:r>
          </a:p>
        </p:txBody>
      </p:sp>
      <p:pic>
        <p:nvPicPr>
          <p:cNvPr id="4" name="Content Placeholder 3"/>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1889522" y="4138817"/>
            <a:ext cx="1768079" cy="1385088"/>
          </a:xfrm>
        </p:spPr>
      </p:pic>
      <p:sp>
        <p:nvSpPr>
          <p:cNvPr id="5" name="Flowchart: Card 4"/>
          <p:cNvSpPr/>
          <p:nvPr/>
        </p:nvSpPr>
        <p:spPr>
          <a:xfrm>
            <a:off x="1889522" y="2752725"/>
            <a:ext cx="1935956" cy="1219200"/>
          </a:xfrm>
          <a:prstGeom prst="flowChartPunchedCar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rPr>
              <a:t>COST-</a:t>
            </a:r>
          </a:p>
          <a:p>
            <a:pPr algn="ctr"/>
            <a:r>
              <a:rPr lang="en-US" b="1" dirty="0" err="1">
                <a:solidFill>
                  <a:schemeClr val="tx1"/>
                </a:solidFill>
              </a:rPr>
              <a:t>Rs</a:t>
            </a:r>
            <a:r>
              <a:rPr lang="en-US" b="1" dirty="0">
                <a:solidFill>
                  <a:schemeClr val="tx1"/>
                </a:solidFill>
              </a:rPr>
              <a:t> 600 for</a:t>
            </a:r>
          </a:p>
          <a:p>
            <a:pPr algn="ctr"/>
            <a:r>
              <a:rPr lang="en-US" b="1" dirty="0">
                <a:solidFill>
                  <a:schemeClr val="tx1"/>
                </a:solidFill>
              </a:rPr>
              <a:t>970 Watt</a:t>
            </a:r>
          </a:p>
        </p:txBody>
      </p:sp>
      <p:sp>
        <p:nvSpPr>
          <p:cNvPr id="6" name="Pentagon 5"/>
          <p:cNvSpPr/>
          <p:nvPr/>
        </p:nvSpPr>
        <p:spPr>
          <a:xfrm>
            <a:off x="3962401" y="5057775"/>
            <a:ext cx="1362075" cy="466130"/>
          </a:xfrm>
          <a:prstGeom prst="homePlat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500" b="1" dirty="0"/>
              <a:t>Time</a:t>
            </a:r>
          </a:p>
          <a:p>
            <a:pPr algn="ctr"/>
            <a:r>
              <a:rPr lang="en-US" sz="1500" b="1" dirty="0"/>
              <a:t>44 seconds</a:t>
            </a:r>
          </a:p>
        </p:txBody>
      </p:sp>
      <p:sp>
        <p:nvSpPr>
          <p:cNvPr id="7" name="TextBox 6"/>
          <p:cNvSpPr txBox="1"/>
          <p:nvPr/>
        </p:nvSpPr>
        <p:spPr>
          <a:xfrm>
            <a:off x="5391151" y="2518272"/>
            <a:ext cx="4818755" cy="946413"/>
          </a:xfrm>
          <a:prstGeom prst="rect">
            <a:avLst/>
          </a:prstGeom>
          <a:noFill/>
        </p:spPr>
        <p:txBody>
          <a:bodyPr wrap="none" rtlCol="0">
            <a:spAutoFit/>
          </a:bodyPr>
          <a:lstStyle/>
          <a:p>
            <a:r>
              <a:rPr lang="en-US" sz="1500" b="1" dirty="0"/>
              <a:t>Merits-</a:t>
            </a:r>
          </a:p>
          <a:p>
            <a:pPr marL="257175" indent="-257175">
              <a:buFont typeface="+mj-lt"/>
              <a:buAutoNum type="arabicPeriod"/>
            </a:pPr>
            <a:r>
              <a:rPr lang="en-US" sz="1350" dirty="0"/>
              <a:t>Indirect heating, coils not in direct contact with drinking water</a:t>
            </a:r>
          </a:p>
          <a:p>
            <a:r>
              <a:rPr lang="en-US" sz="1350" dirty="0"/>
              <a:t>	so no risk of shocks and purity of water assured.</a:t>
            </a:r>
          </a:p>
          <a:p>
            <a:r>
              <a:rPr lang="en-US" sz="1350" dirty="0"/>
              <a:t>2.  Initial cost per wattage is much less.</a:t>
            </a:r>
          </a:p>
        </p:txBody>
      </p:sp>
      <p:sp>
        <p:nvSpPr>
          <p:cNvPr id="8" name="TextBox 7"/>
          <p:cNvSpPr txBox="1"/>
          <p:nvPr/>
        </p:nvSpPr>
        <p:spPr>
          <a:xfrm>
            <a:off x="5505451" y="3848101"/>
            <a:ext cx="4625049" cy="946413"/>
          </a:xfrm>
          <a:prstGeom prst="rect">
            <a:avLst/>
          </a:prstGeom>
          <a:noFill/>
        </p:spPr>
        <p:txBody>
          <a:bodyPr wrap="none" rtlCol="0">
            <a:spAutoFit/>
          </a:bodyPr>
          <a:lstStyle/>
          <a:p>
            <a:r>
              <a:rPr lang="en-US" sz="1500" b="1" dirty="0"/>
              <a:t>Demerits-</a:t>
            </a:r>
          </a:p>
          <a:p>
            <a:pPr marL="257175" indent="-257175">
              <a:buAutoNum type="arabicPeriod"/>
            </a:pPr>
            <a:r>
              <a:rPr lang="en-US" sz="1350" dirty="0"/>
              <a:t>Direct selection of induction appliance from market.</a:t>
            </a:r>
          </a:p>
          <a:p>
            <a:pPr marL="257175" indent="-257175">
              <a:buAutoNum type="arabicPeriod"/>
            </a:pPr>
            <a:r>
              <a:rPr lang="en-US" sz="1350" dirty="0"/>
              <a:t>More rigidity in geometric aspects for drilling of holes from </a:t>
            </a:r>
          </a:p>
          <a:p>
            <a:r>
              <a:rPr lang="en-US" sz="1350" dirty="0"/>
              <a:t>	cylindrical surfaces. </a:t>
            </a:r>
          </a:p>
        </p:txBody>
      </p:sp>
    </p:spTree>
    <p:extLst>
      <p:ext uri="{BB962C8B-B14F-4D97-AF65-F5344CB8AC3E}">
        <p14:creationId xmlns:p14="http://schemas.microsoft.com/office/powerpoint/2010/main" val="16835535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Complete circuit</a:t>
            </a:r>
          </a:p>
        </p:txBody>
      </p:sp>
      <p:pic>
        <p:nvPicPr>
          <p:cNvPr id="4" name="Content Placeholder 3"/>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
        <p:nvSpPr>
          <p:cNvPr id="3" name="TextBox 2"/>
          <p:cNvSpPr txBox="1"/>
          <p:nvPr/>
        </p:nvSpPr>
        <p:spPr>
          <a:xfrm flipH="1">
            <a:off x="913775" y="5435600"/>
            <a:ext cx="4018906" cy="646331"/>
          </a:xfrm>
          <a:prstGeom prst="rect">
            <a:avLst/>
          </a:prstGeom>
          <a:noFill/>
        </p:spPr>
        <p:txBody>
          <a:bodyPr wrap="square" rtlCol="0">
            <a:spAutoFit/>
          </a:bodyPr>
          <a:lstStyle/>
          <a:p>
            <a:r>
              <a:rPr lang="en-US" dirty="0"/>
              <a:t>Created on</a:t>
            </a:r>
          </a:p>
          <a:p>
            <a:r>
              <a:rPr lang="en-US" dirty="0"/>
              <a:t>Proteus 7.0 Software</a:t>
            </a:r>
          </a:p>
        </p:txBody>
      </p:sp>
      <p:sp>
        <p:nvSpPr>
          <p:cNvPr id="5" name="TextBox 4"/>
          <p:cNvSpPr txBox="1"/>
          <p:nvPr/>
        </p:nvSpPr>
        <p:spPr>
          <a:xfrm>
            <a:off x="10033000" y="1714500"/>
            <a:ext cx="1917700" cy="230832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Control Pins</a:t>
            </a:r>
          </a:p>
          <a:p>
            <a:r>
              <a:rPr lang="en-US" dirty="0"/>
              <a:t>Of Arduino</a:t>
            </a:r>
          </a:p>
          <a:p>
            <a:endParaRPr lang="en-US" dirty="0"/>
          </a:p>
          <a:p>
            <a:r>
              <a:rPr lang="en-US" dirty="0"/>
              <a:t>Coin Detector     1</a:t>
            </a:r>
          </a:p>
          <a:p>
            <a:r>
              <a:rPr lang="en-US" dirty="0"/>
              <a:t>Relay                2</a:t>
            </a:r>
          </a:p>
          <a:p>
            <a:r>
              <a:rPr lang="en-US" dirty="0"/>
              <a:t>LCD Display       3</a:t>
            </a:r>
          </a:p>
          <a:p>
            <a:r>
              <a:rPr lang="en-US" dirty="0" err="1"/>
              <a:t>WiFi</a:t>
            </a:r>
            <a:r>
              <a:rPr lang="en-US" dirty="0"/>
              <a:t> Module      4</a:t>
            </a:r>
          </a:p>
          <a:p>
            <a:r>
              <a:rPr lang="en-US" dirty="0"/>
              <a:t>Servo           5,6,7</a:t>
            </a:r>
          </a:p>
        </p:txBody>
      </p:sp>
    </p:spTree>
    <p:extLst>
      <p:ext uri="{BB962C8B-B14F-4D97-AF65-F5344CB8AC3E}">
        <p14:creationId xmlns:p14="http://schemas.microsoft.com/office/powerpoint/2010/main" val="37429479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Manufacturing</a:t>
            </a:r>
          </a:p>
        </p:txBody>
      </p:sp>
      <p:sp>
        <p:nvSpPr>
          <p:cNvPr id="3" name="Content Placeholder 2"/>
          <p:cNvSpPr>
            <a:spLocks noGrp="1"/>
          </p:cNvSpPr>
          <p:nvPr>
            <p:ph sz="quarter" idx="13"/>
          </p:nvPr>
        </p:nvSpPr>
        <p:spPr/>
        <p:txBody>
          <a:bodyPr/>
          <a:lstStyle/>
          <a:p>
            <a:endParaRPr lang="en-US"/>
          </a:p>
        </p:txBody>
      </p:sp>
    </p:spTree>
    <p:extLst>
      <p:ext uri="{BB962C8B-B14F-4D97-AF65-F5344CB8AC3E}">
        <p14:creationId xmlns:p14="http://schemas.microsoft.com/office/powerpoint/2010/main" val="322408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468922" y="740019"/>
            <a:ext cx="5457989" cy="3286125"/>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65706" y="1070797"/>
            <a:ext cx="5685617" cy="3183946"/>
          </a:xfrm>
          <a:prstGeom prst="rect">
            <a:avLst/>
          </a:prstGeom>
        </p:spPr>
      </p:pic>
      <p:sp>
        <p:nvSpPr>
          <p:cNvPr id="6" name="Rectangle 5"/>
          <p:cNvSpPr/>
          <p:nvPr/>
        </p:nvSpPr>
        <p:spPr>
          <a:xfrm>
            <a:off x="6799385" y="4958862"/>
            <a:ext cx="4290646" cy="6916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REF:</a:t>
            </a:r>
          </a:p>
          <a:p>
            <a:pPr algn="ctr"/>
            <a:r>
              <a:rPr lang="en-IN" dirty="0"/>
              <a:t>LOKMAT NEWS PAPER AND TIMES NOW</a:t>
            </a:r>
            <a:endParaRPr lang="en-GB" dirty="0"/>
          </a:p>
        </p:txBody>
      </p:sp>
    </p:spTree>
    <p:extLst>
      <p:ext uri="{BB962C8B-B14F-4D97-AF65-F5344CB8AC3E}">
        <p14:creationId xmlns:p14="http://schemas.microsoft.com/office/powerpoint/2010/main" val="25003451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8F15C-AB47-411D-B4E6-B39F6DBC49C7}"/>
              </a:ext>
            </a:extLst>
          </p:cNvPr>
          <p:cNvSpPr>
            <a:spLocks noGrp="1"/>
          </p:cNvSpPr>
          <p:nvPr>
            <p:ph type="title"/>
          </p:nvPr>
        </p:nvSpPr>
        <p:spPr/>
        <p:txBody>
          <a:bodyPr/>
          <a:lstStyle/>
          <a:p>
            <a:r>
              <a:rPr lang="en-IN" dirty="0"/>
              <a:t>3D Printing</a:t>
            </a:r>
          </a:p>
        </p:txBody>
      </p:sp>
      <p:pic>
        <p:nvPicPr>
          <p:cNvPr id="5" name="Content Placeholder 4">
            <a:extLst>
              <a:ext uri="{FF2B5EF4-FFF2-40B4-BE49-F238E27FC236}">
                <a16:creationId xmlns:a16="http://schemas.microsoft.com/office/drawing/2014/main" id="{673237A7-FFD6-4A17-84C8-C57BFC92C072}"/>
              </a:ext>
            </a:extLst>
          </p:cNvPr>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1877640" y="1825625"/>
            <a:ext cx="8436719" cy="4351338"/>
          </a:xfrm>
        </p:spPr>
      </p:pic>
    </p:spTree>
    <p:extLst>
      <p:ext uri="{BB962C8B-B14F-4D97-AF65-F5344CB8AC3E}">
        <p14:creationId xmlns:p14="http://schemas.microsoft.com/office/powerpoint/2010/main" val="15147092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94759-702A-4198-BC11-8A9D4C750DDE}"/>
              </a:ext>
            </a:extLst>
          </p:cNvPr>
          <p:cNvSpPr>
            <a:spLocks noGrp="1"/>
          </p:cNvSpPr>
          <p:nvPr>
            <p:ph type="title"/>
          </p:nvPr>
        </p:nvSpPr>
        <p:spPr/>
        <p:txBody>
          <a:bodyPr/>
          <a:lstStyle/>
          <a:p>
            <a:r>
              <a:rPr lang="en-IN" dirty="0"/>
              <a:t>3D Printing</a:t>
            </a:r>
          </a:p>
        </p:txBody>
      </p:sp>
      <p:pic>
        <p:nvPicPr>
          <p:cNvPr id="5" name="Content Placeholder 4">
            <a:extLst>
              <a:ext uri="{FF2B5EF4-FFF2-40B4-BE49-F238E27FC236}">
                <a16:creationId xmlns:a16="http://schemas.microsoft.com/office/drawing/2014/main" id="{78CFBC50-7061-4386-ACD5-511015712659}"/>
              </a:ext>
            </a:extLst>
          </p:cNvPr>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4570481" y="1943893"/>
            <a:ext cx="2715531" cy="4114800"/>
          </a:xfrm>
        </p:spPr>
      </p:pic>
      <p:pic>
        <p:nvPicPr>
          <p:cNvPr id="7" name="Picture 6">
            <a:extLst>
              <a:ext uri="{FF2B5EF4-FFF2-40B4-BE49-F238E27FC236}">
                <a16:creationId xmlns:a16="http://schemas.microsoft.com/office/drawing/2014/main" id="{F12479A2-284D-405C-A40F-7E63F76525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9739" y="1947914"/>
            <a:ext cx="4526943" cy="4110779"/>
          </a:xfrm>
          <a:prstGeom prst="rect">
            <a:avLst/>
          </a:prstGeom>
        </p:spPr>
      </p:pic>
      <p:pic>
        <p:nvPicPr>
          <p:cNvPr id="9" name="Picture 8">
            <a:extLst>
              <a:ext uri="{FF2B5EF4-FFF2-40B4-BE49-F238E27FC236}">
                <a16:creationId xmlns:a16="http://schemas.microsoft.com/office/drawing/2014/main" id="{8178EC03-7E38-41EC-AE83-070DBDC22A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943893"/>
            <a:ext cx="4570481" cy="4114800"/>
          </a:xfrm>
          <a:prstGeom prst="rect">
            <a:avLst/>
          </a:prstGeom>
        </p:spPr>
      </p:pic>
    </p:spTree>
    <p:extLst>
      <p:ext uri="{BB962C8B-B14F-4D97-AF65-F5344CB8AC3E}">
        <p14:creationId xmlns:p14="http://schemas.microsoft.com/office/powerpoint/2010/main" val="33157800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Cup Holder</a:t>
            </a:r>
          </a:p>
        </p:txBody>
      </p:sp>
      <p:pic>
        <p:nvPicPr>
          <p:cNvPr id="3074" name="Picture 2" descr="C:\Users\dell\Desktop\Capture.PNG"/>
          <p:cNvPicPr>
            <a:picLocks noGrp="1" noChangeAspect="1" noChangeArrowheads="1"/>
          </p:cNvPicPr>
          <p:nvPr>
            <p:ph idx="4294967295"/>
          </p:nvPr>
        </p:nvPicPr>
        <p:blipFill>
          <a:blip r:embed="rId2" cstate="print"/>
          <a:srcRect/>
          <a:stretch>
            <a:fillRect/>
          </a:stretch>
        </p:blipFill>
        <p:spPr bwMode="auto">
          <a:xfrm>
            <a:off x="0" y="1976806"/>
            <a:ext cx="3573193" cy="3394144"/>
          </a:xfrm>
          <a:prstGeom prst="rect">
            <a:avLst/>
          </a:prstGeom>
          <a:noFill/>
        </p:spPr>
      </p:pic>
      <p:pic>
        <p:nvPicPr>
          <p:cNvPr id="3076" name="Picture 4" descr="C:\Users\dell\Desktop\Project pic\IMG_20190307_110436.jpg"/>
          <p:cNvPicPr>
            <a:picLocks noChangeAspect="1" noChangeArrowheads="1"/>
          </p:cNvPicPr>
          <p:nvPr/>
        </p:nvPicPr>
        <p:blipFill>
          <a:blip r:embed="rId3" cstate="print"/>
          <a:srcRect/>
          <a:stretch>
            <a:fillRect/>
          </a:stretch>
        </p:blipFill>
        <p:spPr bwMode="auto">
          <a:xfrm>
            <a:off x="3786619" y="2019697"/>
            <a:ext cx="3681147" cy="3326025"/>
          </a:xfrm>
          <a:prstGeom prst="rect">
            <a:avLst/>
          </a:prstGeom>
          <a:noFill/>
        </p:spPr>
      </p:pic>
      <p:pic>
        <p:nvPicPr>
          <p:cNvPr id="3077" name="Picture 5" descr="C:\Users\dell\Desktop\Project pic\IMG_20190307_110549.jpg"/>
          <p:cNvPicPr>
            <a:picLocks noChangeAspect="1" noChangeArrowheads="1"/>
          </p:cNvPicPr>
          <p:nvPr/>
        </p:nvPicPr>
        <p:blipFill>
          <a:blip r:embed="rId4" cstate="print"/>
          <a:srcRect/>
          <a:stretch>
            <a:fillRect/>
          </a:stretch>
        </p:blipFill>
        <p:spPr bwMode="auto">
          <a:xfrm>
            <a:off x="7707456" y="2019485"/>
            <a:ext cx="4039067" cy="3254467"/>
          </a:xfrm>
          <a:prstGeom prst="rect">
            <a:avLst/>
          </a:prstGeom>
          <a:noFill/>
        </p:spPr>
      </p:pic>
      <p:sp>
        <p:nvSpPr>
          <p:cNvPr id="8" name="Right Arrow 7"/>
          <p:cNvSpPr/>
          <p:nvPr/>
        </p:nvSpPr>
        <p:spPr>
          <a:xfrm>
            <a:off x="1884218" y="5430982"/>
            <a:ext cx="8603673" cy="1080655"/>
          </a:xfrm>
          <a:prstGeom prst="rightArrow">
            <a:avLst/>
          </a:prstGeom>
          <a:solidFill>
            <a:schemeClr val="accent4">
              <a:lumMod val="40000"/>
              <a:lumOff val="60000"/>
            </a:schemeClr>
          </a:solidFill>
          <a:ln>
            <a:solidFill>
              <a:schemeClr val="tx1"/>
            </a:solidFill>
          </a:ln>
          <a:effectLst>
            <a:innerShdw blurRad="63500" dist="508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4400" dirty="0">
                <a:solidFill>
                  <a:schemeClr val="tx1"/>
                </a:solidFill>
              </a:rPr>
              <a:t>Transformation</a:t>
            </a:r>
          </a:p>
        </p:txBody>
      </p:sp>
    </p:spTree>
    <p:extLst>
      <p:ext uri="{BB962C8B-B14F-4D97-AF65-F5344CB8AC3E}">
        <p14:creationId xmlns:p14="http://schemas.microsoft.com/office/powerpoint/2010/main" val="12818572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8F894-364F-4F41-8A1C-F6D9242B35EB}"/>
              </a:ext>
            </a:extLst>
          </p:cNvPr>
          <p:cNvSpPr>
            <a:spLocks noGrp="1"/>
          </p:cNvSpPr>
          <p:nvPr>
            <p:ph type="title"/>
          </p:nvPr>
        </p:nvSpPr>
        <p:spPr>
          <a:xfrm>
            <a:off x="674624" y="0"/>
            <a:ext cx="10364451" cy="1596177"/>
          </a:xfrm>
        </p:spPr>
        <p:txBody>
          <a:bodyPr/>
          <a:lstStyle/>
          <a:p>
            <a:r>
              <a:rPr lang="en-IN" dirty="0"/>
              <a:t>3D Printing</a:t>
            </a:r>
          </a:p>
        </p:txBody>
      </p:sp>
      <p:pic>
        <p:nvPicPr>
          <p:cNvPr id="5" name="Content Placeholder 4">
            <a:extLst>
              <a:ext uri="{FF2B5EF4-FFF2-40B4-BE49-F238E27FC236}">
                <a16:creationId xmlns:a16="http://schemas.microsoft.com/office/drawing/2014/main" id="{64535B14-5946-427E-9C34-48C5BAF30709}"/>
              </a:ext>
            </a:extLst>
          </p:cNvPr>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0" y="4823494"/>
            <a:ext cx="3545057" cy="2034506"/>
          </a:xfrm>
        </p:spPr>
      </p:pic>
      <p:pic>
        <p:nvPicPr>
          <p:cNvPr id="7" name="Picture 6">
            <a:extLst>
              <a:ext uri="{FF2B5EF4-FFF2-40B4-BE49-F238E27FC236}">
                <a16:creationId xmlns:a16="http://schemas.microsoft.com/office/drawing/2014/main" id="{A5304F4C-62DF-44CB-B4C8-F20F76A912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4491592">
            <a:off x="2557353" y="2984919"/>
            <a:ext cx="2115755" cy="1234263"/>
          </a:xfrm>
          <a:prstGeom prst="rect">
            <a:avLst/>
          </a:prstGeom>
        </p:spPr>
      </p:pic>
      <p:sp>
        <p:nvSpPr>
          <p:cNvPr id="6" name="Down Arrow 5"/>
          <p:cNvSpPr/>
          <p:nvPr/>
        </p:nvSpPr>
        <p:spPr>
          <a:xfrm rot="2858088">
            <a:off x="2236150" y="3486180"/>
            <a:ext cx="474397" cy="2414783"/>
          </a:xfrm>
          <a:prstGeom prst="downArrow">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qual 7"/>
          <p:cNvSpPr/>
          <p:nvPr/>
        </p:nvSpPr>
        <p:spPr>
          <a:xfrm>
            <a:off x="4501662" y="2841674"/>
            <a:ext cx="1322363" cy="844061"/>
          </a:xfrm>
          <a:prstGeom prst="mathEqual">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3">
            <a:extLst>
              <a:ext uri="{FF2B5EF4-FFF2-40B4-BE49-F238E27FC236}">
                <a16:creationId xmlns:a16="http://schemas.microsoft.com/office/drawing/2014/main" id="{C6EC111B-2A45-41E3-B72C-46A7054D0A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3299" y="1892886"/>
            <a:ext cx="4911472" cy="3683604"/>
          </a:xfrm>
          <a:prstGeom prst="rect">
            <a:avLst/>
          </a:prstGeom>
        </p:spPr>
      </p:pic>
    </p:spTree>
    <p:extLst>
      <p:ext uri="{BB962C8B-B14F-4D97-AF65-F5344CB8AC3E}">
        <p14:creationId xmlns:p14="http://schemas.microsoft.com/office/powerpoint/2010/main" val="3018084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2F19F-4A24-47C4-90F4-B3C47AA4F1A1}"/>
              </a:ext>
            </a:extLst>
          </p:cNvPr>
          <p:cNvSpPr>
            <a:spLocks noGrp="1"/>
          </p:cNvSpPr>
          <p:nvPr>
            <p:ph type="title"/>
          </p:nvPr>
        </p:nvSpPr>
        <p:spPr>
          <a:xfrm>
            <a:off x="913775" y="0"/>
            <a:ext cx="10364451" cy="1596177"/>
          </a:xfrm>
        </p:spPr>
        <p:txBody>
          <a:bodyPr/>
          <a:lstStyle/>
          <a:p>
            <a:r>
              <a:rPr lang="en-IN" dirty="0"/>
              <a:t>3D Model</a:t>
            </a:r>
          </a:p>
        </p:txBody>
      </p:sp>
      <p:pic>
        <p:nvPicPr>
          <p:cNvPr id="5" name="Content Placeholder 4">
            <a:extLst>
              <a:ext uri="{FF2B5EF4-FFF2-40B4-BE49-F238E27FC236}">
                <a16:creationId xmlns:a16="http://schemas.microsoft.com/office/drawing/2014/main" id="{24C5C120-CC61-483E-93FD-3EB2314BCE1C}"/>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519926" y="1142453"/>
            <a:ext cx="6795274" cy="5707583"/>
          </a:xfrm>
        </p:spPr>
      </p:pic>
      <p:pic>
        <p:nvPicPr>
          <p:cNvPr id="1026" name="Picture 2" descr="C:\Users\dell\Desktop\final.tif"/>
          <p:cNvPicPr>
            <a:picLocks noChangeAspect="1" noChangeArrowheads="1"/>
          </p:cNvPicPr>
          <p:nvPr/>
        </p:nvPicPr>
        <p:blipFill>
          <a:blip r:embed="rId3" cstate="print"/>
          <a:srcRect/>
          <a:stretch>
            <a:fillRect/>
          </a:stretch>
        </p:blipFill>
        <p:spPr bwMode="auto">
          <a:xfrm>
            <a:off x="7715250" y="1123950"/>
            <a:ext cx="4476750" cy="5734050"/>
          </a:xfrm>
          <a:prstGeom prst="rect">
            <a:avLst/>
          </a:prstGeom>
          <a:noFill/>
        </p:spPr>
      </p:pic>
      <p:sp>
        <p:nvSpPr>
          <p:cNvPr id="6" name="Arrow: Right 5">
            <a:extLst>
              <a:ext uri="{FF2B5EF4-FFF2-40B4-BE49-F238E27FC236}">
                <a16:creationId xmlns:a16="http://schemas.microsoft.com/office/drawing/2014/main" id="{CD8AC032-5D76-4619-ABE2-43655FCFFE03}"/>
              </a:ext>
            </a:extLst>
          </p:cNvPr>
          <p:cNvSpPr/>
          <p:nvPr/>
        </p:nvSpPr>
        <p:spPr>
          <a:xfrm>
            <a:off x="6096000" y="3537679"/>
            <a:ext cx="2568315" cy="689547"/>
          </a:xfrm>
          <a:prstGeom prst="rightArrow">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759837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Specification</a:t>
            </a:r>
          </a:p>
        </p:txBody>
      </p:sp>
      <p:sp>
        <p:nvSpPr>
          <p:cNvPr id="3" name="Content Placeholder 2"/>
          <p:cNvSpPr>
            <a:spLocks noGrp="1"/>
          </p:cNvSpPr>
          <p:nvPr>
            <p:ph idx="4294967295"/>
          </p:nvPr>
        </p:nvSpPr>
        <p:spPr/>
        <p:txBody>
          <a:bodyPr/>
          <a:lstStyle/>
          <a:p>
            <a:r>
              <a:rPr lang="en-US" dirty="0"/>
              <a:t>Total volume= 55cm *60cm *80cm (with </a:t>
            </a:r>
            <a:r>
              <a:rPr lang="en-US" dirty="0" err="1"/>
              <a:t>replacable</a:t>
            </a:r>
            <a:r>
              <a:rPr lang="en-US" dirty="0"/>
              <a:t> container)</a:t>
            </a:r>
          </a:p>
          <a:p>
            <a:r>
              <a:rPr lang="en-US" dirty="0"/>
              <a:t>Total volume= 55cm *60cm *44cm (without container)</a:t>
            </a:r>
          </a:p>
          <a:p>
            <a:r>
              <a:rPr lang="en-US" dirty="0"/>
              <a:t>Channel Used- </a:t>
            </a:r>
          </a:p>
          <a:p>
            <a:pPr lvl="1"/>
            <a:r>
              <a:rPr lang="en-US" dirty="0"/>
              <a:t>1)L section (2.5cm *.25cm)</a:t>
            </a:r>
          </a:p>
          <a:p>
            <a:pPr lvl="1"/>
            <a:r>
              <a:rPr lang="en-US" dirty="0"/>
              <a:t>2)Simple Strip (2.5cm * .2cm)</a:t>
            </a:r>
          </a:p>
          <a:p>
            <a:r>
              <a:rPr lang="en-US" dirty="0"/>
              <a:t>Total weight of supporting truss(assuming density=7850kg/m^3)</a:t>
            </a:r>
          </a:p>
          <a:p>
            <a:pPr>
              <a:buNone/>
            </a:pPr>
            <a:r>
              <a:rPr lang="en-US" dirty="0"/>
              <a:t>											= 7.2kg</a:t>
            </a:r>
          </a:p>
          <a:p>
            <a:pPr>
              <a:buNone/>
            </a:pPr>
            <a:endParaRPr lang="en-US" dirty="0"/>
          </a:p>
          <a:p>
            <a:endParaRPr lang="en-US" dirty="0"/>
          </a:p>
        </p:txBody>
      </p:sp>
    </p:spTree>
    <p:extLst>
      <p:ext uri="{BB962C8B-B14F-4D97-AF65-F5344CB8AC3E}">
        <p14:creationId xmlns:p14="http://schemas.microsoft.com/office/powerpoint/2010/main" val="19911293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618518"/>
            <a:ext cx="10364451" cy="1252486"/>
          </a:xfrm>
        </p:spPr>
        <p:txBody>
          <a:bodyPr/>
          <a:lstStyle/>
          <a:p>
            <a:r>
              <a:rPr lang="en-US" dirty="0">
                <a:hlinkClick r:id="rId2" action="ppaction://hlinkfile"/>
              </a:rPr>
              <a:t>Cost and Gantt Chart</a:t>
            </a:r>
            <a:endParaRPr lang="en-US" dirty="0"/>
          </a:p>
        </p:txBody>
      </p:sp>
      <p:sp>
        <p:nvSpPr>
          <p:cNvPr id="5" name="Rectangle 4"/>
          <p:cNvSpPr/>
          <p:nvPr/>
        </p:nvSpPr>
        <p:spPr>
          <a:xfrm>
            <a:off x="760645" y="2259596"/>
            <a:ext cx="3721275" cy="590931"/>
          </a:xfrm>
          <a:prstGeom prst="rect">
            <a:avLst/>
          </a:prstGeom>
        </p:spPr>
        <p:txBody>
          <a:bodyPr wrap="none">
            <a:spAutoFit/>
          </a:bodyPr>
          <a:lstStyle/>
          <a:p>
            <a:pPr algn="ctr">
              <a:lnSpc>
                <a:spcPct val="90000"/>
              </a:lnSpc>
              <a:spcBef>
                <a:spcPct val="0"/>
              </a:spcBef>
            </a:pPr>
            <a:r>
              <a:rPr lang="en-US" sz="3600" cap="all" dirty="0">
                <a:latin typeface="+mj-lt"/>
                <a:ea typeface="+mj-ea"/>
                <a:cs typeface="+mj-cs"/>
              </a:rPr>
              <a:t>Proposed Work</a:t>
            </a:r>
          </a:p>
        </p:txBody>
      </p:sp>
      <p:sp>
        <p:nvSpPr>
          <p:cNvPr id="8" name="TextBox 7"/>
          <p:cNvSpPr txBox="1"/>
          <p:nvPr/>
        </p:nvSpPr>
        <p:spPr>
          <a:xfrm>
            <a:off x="928468" y="3263704"/>
            <a:ext cx="9945858" cy="2123658"/>
          </a:xfrm>
          <a:prstGeom prst="rect">
            <a:avLst/>
          </a:prstGeom>
          <a:noFill/>
        </p:spPr>
        <p:txBody>
          <a:bodyPr wrap="square" rtlCol="0">
            <a:spAutoFit/>
          </a:bodyPr>
          <a:lstStyle/>
          <a:p>
            <a:pPr indent="-228600">
              <a:lnSpc>
                <a:spcPct val="120000"/>
              </a:lnSpc>
              <a:buClr>
                <a:schemeClr val="tx1"/>
              </a:buClr>
              <a:buFont typeface="Arial" panose="020B0604020202020204" pitchFamily="34" charset="0"/>
              <a:buChar char="•"/>
            </a:pPr>
            <a:r>
              <a:rPr lang="en-US" sz="2000" cap="all" dirty="0"/>
              <a:t>Assembly of all parts</a:t>
            </a:r>
          </a:p>
          <a:p>
            <a:pPr indent="-228600">
              <a:lnSpc>
                <a:spcPct val="120000"/>
              </a:lnSpc>
              <a:buClr>
                <a:schemeClr val="tx1"/>
              </a:buClr>
              <a:buFont typeface="Arial" panose="020B0604020202020204" pitchFamily="34" charset="0"/>
              <a:buChar char="•"/>
            </a:pPr>
            <a:r>
              <a:rPr lang="en-US" sz="2000" cap="all" dirty="0"/>
              <a:t>Validation of assembly to the most accurate level</a:t>
            </a:r>
          </a:p>
          <a:p>
            <a:pPr indent="-228600">
              <a:lnSpc>
                <a:spcPct val="120000"/>
              </a:lnSpc>
              <a:buClr>
                <a:schemeClr val="tx1"/>
              </a:buClr>
              <a:buFont typeface="Arial" panose="020B0604020202020204" pitchFamily="34" charset="0"/>
              <a:buChar char="•"/>
            </a:pPr>
            <a:r>
              <a:rPr lang="en-US" sz="2000" cap="all" dirty="0"/>
              <a:t>Shielding/ Covering Electronic and Electrical equipments waterproof</a:t>
            </a:r>
          </a:p>
          <a:p>
            <a:pPr indent="-228600">
              <a:lnSpc>
                <a:spcPct val="120000"/>
              </a:lnSpc>
              <a:buClr>
                <a:schemeClr val="tx1"/>
              </a:buClr>
              <a:buFont typeface="Arial" panose="020B0604020202020204" pitchFamily="34" charset="0"/>
              <a:buChar char="•"/>
            </a:pPr>
            <a:r>
              <a:rPr lang="en-US" sz="2000" cap="all"/>
              <a:t>Aesthetic </a:t>
            </a:r>
            <a:r>
              <a:rPr lang="en-US" sz="2000" cap="all" dirty="0"/>
              <a:t>look by wrapping sheet metal around it</a:t>
            </a:r>
          </a:p>
          <a:p>
            <a:pPr>
              <a:buFont typeface="Arial" pitchFamily="34" charset="0"/>
              <a:buChar char="•"/>
            </a:pPr>
            <a:endParaRPr lang="en-US" dirty="0"/>
          </a:p>
          <a:p>
            <a:pPr>
              <a:buFont typeface="Arial" pitchFamily="34" charset="0"/>
              <a:buChar char="•"/>
            </a:pPr>
            <a:endParaRPr lang="en-US" dirty="0"/>
          </a:p>
        </p:txBody>
      </p:sp>
      <p:sp>
        <p:nvSpPr>
          <p:cNvPr id="6" name="Content Placeholder 5">
            <a:extLst>
              <a:ext uri="{FF2B5EF4-FFF2-40B4-BE49-F238E27FC236}">
                <a16:creationId xmlns:a16="http://schemas.microsoft.com/office/drawing/2014/main" id="{109ABF1C-6D28-4108-831C-2AD04172E5FC}"/>
              </a:ext>
            </a:extLst>
          </p:cNvPr>
          <p:cNvSpPr>
            <a:spLocks noGrp="1"/>
          </p:cNvSpPr>
          <p:nvPr>
            <p:ph sz="quarter" idx="13"/>
          </p:nvPr>
        </p:nvSpPr>
        <p:spPr/>
        <p:txBody>
          <a:bodyPr/>
          <a:lstStyle/>
          <a:p>
            <a:endParaRPr lang="en-IN"/>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F74EC-50DF-4737-867A-1B1131BDA587}"/>
              </a:ext>
            </a:extLst>
          </p:cNvPr>
          <p:cNvSpPr>
            <a:spLocks noGrp="1"/>
          </p:cNvSpPr>
          <p:nvPr>
            <p:ph type="title"/>
          </p:nvPr>
        </p:nvSpPr>
        <p:spPr/>
        <p:txBody>
          <a:bodyPr/>
          <a:lstStyle/>
          <a:p>
            <a:r>
              <a:rPr lang="en-IN" dirty="0"/>
              <a:t>Design Changes for maximum flow rate</a:t>
            </a:r>
          </a:p>
        </p:txBody>
      </p:sp>
      <p:sp>
        <p:nvSpPr>
          <p:cNvPr id="5" name="Rectangle 4"/>
          <p:cNvSpPr/>
          <p:nvPr/>
        </p:nvSpPr>
        <p:spPr>
          <a:xfrm>
            <a:off x="7445829" y="5617029"/>
            <a:ext cx="3971108" cy="888274"/>
          </a:xfrm>
          <a:prstGeom prst="rect">
            <a:avLst/>
          </a:prstGeom>
          <a:solidFill>
            <a:schemeClr val="accent3">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1Combined Tap +1 Single Tap+ 3Servo </a:t>
            </a:r>
          </a:p>
          <a:p>
            <a:pPr algn="ctr"/>
            <a:r>
              <a:rPr lang="en-US" dirty="0">
                <a:solidFill>
                  <a:schemeClr val="tx1"/>
                </a:solidFill>
              </a:rPr>
              <a:t>=Rs.1500</a:t>
            </a:r>
          </a:p>
        </p:txBody>
      </p:sp>
      <p:sp>
        <p:nvSpPr>
          <p:cNvPr id="7" name="Rectangle 6"/>
          <p:cNvSpPr/>
          <p:nvPr/>
        </p:nvSpPr>
        <p:spPr>
          <a:xfrm>
            <a:off x="701041" y="5612674"/>
            <a:ext cx="3971108" cy="888274"/>
          </a:xfrm>
          <a:prstGeom prst="rect">
            <a:avLst/>
          </a:prstGeom>
          <a:solidFill>
            <a:schemeClr val="accent3">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3 Solenoid Valves</a:t>
            </a:r>
          </a:p>
          <a:p>
            <a:pPr algn="ctr"/>
            <a:r>
              <a:rPr lang="en-US" dirty="0">
                <a:solidFill>
                  <a:schemeClr val="tx1"/>
                </a:solidFill>
              </a:rPr>
              <a:t>= Rs.2100</a:t>
            </a:r>
          </a:p>
        </p:txBody>
      </p:sp>
      <p:pic>
        <p:nvPicPr>
          <p:cNvPr id="4" name="Picture 3">
            <a:extLst>
              <a:ext uri="{FF2B5EF4-FFF2-40B4-BE49-F238E27FC236}">
                <a16:creationId xmlns:a16="http://schemas.microsoft.com/office/drawing/2014/main" id="{F8BAD8EB-D24B-422D-A3D5-E0E3522212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8446" y="1840637"/>
            <a:ext cx="4391405" cy="3293554"/>
          </a:xfrm>
          <a:prstGeom prst="rect">
            <a:avLst/>
          </a:prstGeom>
        </p:spPr>
      </p:pic>
      <p:pic>
        <p:nvPicPr>
          <p:cNvPr id="9" name="Picture 8">
            <a:extLst>
              <a:ext uri="{FF2B5EF4-FFF2-40B4-BE49-F238E27FC236}">
                <a16:creationId xmlns:a16="http://schemas.microsoft.com/office/drawing/2014/main" id="{9DAB7D5D-7519-44C5-B009-4376769D4E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793" y="1840638"/>
            <a:ext cx="4391405" cy="3293554"/>
          </a:xfrm>
          <a:prstGeom prst="rect">
            <a:avLst/>
          </a:prstGeom>
        </p:spPr>
      </p:pic>
      <p:sp>
        <p:nvSpPr>
          <p:cNvPr id="11" name="Rectangle: Rounded Corners 10">
            <a:extLst>
              <a:ext uri="{FF2B5EF4-FFF2-40B4-BE49-F238E27FC236}">
                <a16:creationId xmlns:a16="http://schemas.microsoft.com/office/drawing/2014/main" id="{7008EF89-A4C6-4B37-AAB3-58DC4F39E775}"/>
              </a:ext>
            </a:extLst>
          </p:cNvPr>
          <p:cNvSpPr/>
          <p:nvPr/>
        </p:nvSpPr>
        <p:spPr>
          <a:xfrm>
            <a:off x="5245888" y="3252866"/>
            <a:ext cx="1700224" cy="899409"/>
          </a:xfrm>
          <a:prstGeom prst="round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lgn="ctr">
              <a:lnSpc>
                <a:spcPct val="90000"/>
              </a:lnSpc>
              <a:spcBef>
                <a:spcPts val="1000"/>
              </a:spcBef>
            </a:pPr>
            <a:r>
              <a:rPr lang="en-US" dirty="0">
                <a:solidFill>
                  <a:schemeClr val="tx1"/>
                </a:solidFill>
                <a:effectLst>
                  <a:outerShdw blurRad="63500" sx="102000" sy="102000" algn="ctr" rotWithShape="0">
                    <a:prstClr val="black">
                      <a:alpha val="40000"/>
                    </a:prstClr>
                  </a:outerShdw>
                </a:effectLst>
                <a:latin typeface="Algerian" panose="04020705040A02060702" pitchFamily="82" charset="0"/>
              </a:rPr>
              <a:t> Saved </a:t>
            </a:r>
          </a:p>
          <a:p>
            <a:pPr marL="228600" indent="-228600" algn="ctr">
              <a:lnSpc>
                <a:spcPct val="90000"/>
              </a:lnSpc>
              <a:spcBef>
                <a:spcPts val="1000"/>
              </a:spcBef>
            </a:pPr>
            <a:r>
              <a:rPr lang="en-US" dirty="0">
                <a:solidFill>
                  <a:schemeClr val="tx1"/>
                </a:solidFill>
                <a:effectLst>
                  <a:outerShdw blurRad="63500" sx="102000" sy="102000" algn="ctr" rotWithShape="0">
                    <a:prstClr val="black">
                      <a:alpha val="40000"/>
                    </a:prstClr>
                  </a:outerShdw>
                </a:effectLst>
                <a:latin typeface="Algerian" panose="04020705040A02060702" pitchFamily="82" charset="0"/>
              </a:rPr>
              <a:t>	Rs 600</a:t>
            </a:r>
            <a:endParaRPr lang="en-IN" dirty="0">
              <a:effectLst>
                <a:outerShdw blurRad="63500" sx="102000" sy="102000" algn="ctr" rotWithShape="0">
                  <a:prstClr val="black">
                    <a:alpha val="40000"/>
                  </a:prstClr>
                </a:outerShdw>
              </a:effectLst>
              <a:latin typeface="Algerian" panose="04020705040A02060702" pitchFamily="82" charset="0"/>
            </a:endParaRPr>
          </a:p>
        </p:txBody>
      </p:sp>
    </p:spTree>
    <p:extLst>
      <p:ext uri="{BB962C8B-B14F-4D97-AF65-F5344CB8AC3E}">
        <p14:creationId xmlns:p14="http://schemas.microsoft.com/office/powerpoint/2010/main" val="3341260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1524002" y="2518271"/>
            <a:ext cx="4188347" cy="2787155"/>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52205" y="2232227"/>
            <a:ext cx="4736578" cy="3123626"/>
          </a:xfrm>
          <a:prstGeom prst="rect">
            <a:avLst/>
          </a:prstGeom>
        </p:spPr>
      </p:pic>
      <p:sp>
        <p:nvSpPr>
          <p:cNvPr id="6" name="Rectangle 5"/>
          <p:cNvSpPr/>
          <p:nvPr/>
        </p:nvSpPr>
        <p:spPr>
          <a:xfrm>
            <a:off x="5484056" y="5643490"/>
            <a:ext cx="5556737" cy="750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i="1" dirty="0"/>
              <a:t>Posted </a:t>
            </a:r>
            <a:r>
              <a:rPr lang="en-GB" b="1" dirty="0"/>
              <a:t>August 29th, 2018</a:t>
            </a:r>
            <a:r>
              <a:rPr lang="en-GB" b="1" i="1" dirty="0"/>
              <a:t>  </a:t>
            </a:r>
            <a:r>
              <a:rPr lang="en-GB" b="1" i="1" dirty="0" err="1"/>
              <a:t>Sulabh</a:t>
            </a:r>
            <a:r>
              <a:rPr lang="en-GB" b="1" i="1" dirty="0"/>
              <a:t> News .</a:t>
            </a:r>
            <a:endParaRPr lang="en-GB" b="1" dirty="0"/>
          </a:p>
        </p:txBody>
      </p:sp>
    </p:spTree>
    <p:extLst>
      <p:ext uri="{BB962C8B-B14F-4D97-AF65-F5344CB8AC3E}">
        <p14:creationId xmlns:p14="http://schemas.microsoft.com/office/powerpoint/2010/main" val="2862456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6).png"/>
          <p:cNvPicPr>
            <a:picLocks noChangeAspect="1"/>
          </p:cNvPicPr>
          <p:nvPr/>
        </p:nvPicPr>
        <p:blipFill>
          <a:blip r:embed="rId2" cstate="print"/>
          <a:stretch>
            <a:fillRect/>
          </a:stretch>
        </p:blipFill>
        <p:spPr>
          <a:xfrm>
            <a:off x="2168770" y="644769"/>
            <a:ext cx="7350369" cy="4044462"/>
          </a:xfrm>
          <a:prstGeom prst="rect">
            <a:avLst/>
          </a:prstGeom>
        </p:spPr>
      </p:pic>
      <p:sp>
        <p:nvSpPr>
          <p:cNvPr id="3" name="Rectangle 2"/>
          <p:cNvSpPr/>
          <p:nvPr/>
        </p:nvSpPr>
        <p:spPr>
          <a:xfrm>
            <a:off x="2227384" y="5087814"/>
            <a:ext cx="7350370" cy="7737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REF:</a:t>
            </a:r>
          </a:p>
          <a:p>
            <a:pPr algn="ctr"/>
            <a:r>
              <a:rPr lang="en-GB" dirty="0"/>
              <a:t>https://pacinst.org/publication/bottled-water-and-energy-a-fact-sheet/</a:t>
            </a:r>
          </a:p>
        </p:txBody>
      </p:sp>
    </p:spTree>
    <p:extLst>
      <p:ext uri="{BB962C8B-B14F-4D97-AF65-F5344CB8AC3E}">
        <p14:creationId xmlns:p14="http://schemas.microsoft.com/office/powerpoint/2010/main" val="625757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8).png"/>
          <p:cNvPicPr>
            <a:picLocks noChangeAspect="1"/>
          </p:cNvPicPr>
          <p:nvPr/>
        </p:nvPicPr>
        <p:blipFill>
          <a:blip r:embed="rId2" cstate="print"/>
          <a:stretch>
            <a:fillRect/>
          </a:stretch>
        </p:blipFill>
        <p:spPr>
          <a:xfrm>
            <a:off x="1251284" y="1049434"/>
            <a:ext cx="8408531" cy="3862536"/>
          </a:xfrm>
          <a:prstGeom prst="rect">
            <a:avLst/>
          </a:prstGeom>
        </p:spPr>
      </p:pic>
      <p:sp>
        <p:nvSpPr>
          <p:cNvPr id="4" name="Rectangle 3"/>
          <p:cNvSpPr/>
          <p:nvPr/>
        </p:nvSpPr>
        <p:spPr>
          <a:xfrm>
            <a:off x="1500555" y="5181599"/>
            <a:ext cx="7408984" cy="445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https://www.printwand.com/blog/plastic-water-bottle-pollution-effects-facts</a:t>
            </a:r>
          </a:p>
        </p:txBody>
      </p:sp>
    </p:spTree>
    <p:extLst>
      <p:ext uri="{BB962C8B-B14F-4D97-AF65-F5344CB8AC3E}">
        <p14:creationId xmlns:p14="http://schemas.microsoft.com/office/powerpoint/2010/main" val="207614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9).png"/>
          <p:cNvPicPr>
            <a:picLocks noChangeAspect="1"/>
          </p:cNvPicPr>
          <p:nvPr/>
        </p:nvPicPr>
        <p:blipFill>
          <a:blip r:embed="rId3" cstate="print"/>
          <a:stretch>
            <a:fillRect/>
          </a:stretch>
        </p:blipFill>
        <p:spPr>
          <a:xfrm>
            <a:off x="1579531" y="879231"/>
            <a:ext cx="8443700" cy="4067908"/>
          </a:xfrm>
          <a:prstGeom prst="rect">
            <a:avLst/>
          </a:prstGeom>
        </p:spPr>
      </p:pic>
      <p:sp>
        <p:nvSpPr>
          <p:cNvPr id="3" name="Rectangle 2"/>
          <p:cNvSpPr/>
          <p:nvPr/>
        </p:nvSpPr>
        <p:spPr>
          <a:xfrm>
            <a:off x="1676400" y="4900246"/>
            <a:ext cx="8311661" cy="926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REF:</a:t>
            </a:r>
          </a:p>
          <a:p>
            <a:pPr algn="ctr"/>
            <a:r>
              <a:rPr lang="en-GB" dirty="0"/>
              <a:t>https://greenerideal.com/infographics/the-environmental-impact-of-plastic-water-bottles/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STEP SOLUTION</a:t>
            </a:r>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3514517522"/>
              </p:ext>
            </p:extLst>
          </p:nvPr>
        </p:nvGraphicFramePr>
        <p:xfrm>
          <a:off x="660400" y="1765301"/>
          <a:ext cx="10617200" cy="4025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74459057"/>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506</TotalTime>
  <Words>1020</Words>
  <Application>Microsoft Office PowerPoint</Application>
  <PresentationFormat>Widescreen</PresentationFormat>
  <Paragraphs>186</Paragraphs>
  <Slides>47</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Algerian</vt:lpstr>
      <vt:lpstr>Arial</vt:lpstr>
      <vt:lpstr>Calibri</vt:lpstr>
      <vt:lpstr>Tw Cen MT</vt:lpstr>
      <vt:lpstr>Droplet</vt:lpstr>
      <vt:lpstr>Motivation for selection project topic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STEP SOLUTION</vt:lpstr>
      <vt:lpstr>Drinkable Water Distribution via Automatic Dispensing Machine</vt:lpstr>
      <vt:lpstr>Promote Paper glass use rather than plastic glass in accordance with plastic ban</vt:lpstr>
      <vt:lpstr>Shift from Human Water Distribution to iOT based water distribution network</vt:lpstr>
      <vt:lpstr>3D model Line Diagram</vt:lpstr>
      <vt:lpstr>PowerPoint Presentation</vt:lpstr>
      <vt:lpstr>PowerPoint Presentation</vt:lpstr>
      <vt:lpstr>Controlling System</vt:lpstr>
      <vt:lpstr>Flow chart</vt:lpstr>
      <vt:lpstr>Electronic Components</vt:lpstr>
      <vt:lpstr>Need for water level measurement  </vt:lpstr>
      <vt:lpstr>Methods for measuring water level:</vt:lpstr>
      <vt:lpstr>Counting amount of water dispensed. </vt:lpstr>
      <vt:lpstr>Weight measurement. </vt:lpstr>
      <vt:lpstr>Water level measurement</vt:lpstr>
      <vt:lpstr>Internet of things :</vt:lpstr>
      <vt:lpstr>IOT Block Diagram</vt:lpstr>
      <vt:lpstr>ELECRICAL AND HEATING SECTION</vt:lpstr>
      <vt:lpstr>ELECRTICAL CIRCUIT OF THE ENTIRE PROJECT</vt:lpstr>
      <vt:lpstr>POWER SUPPLY SELECION</vt:lpstr>
      <vt:lpstr>Transistorised series regulator</vt:lpstr>
      <vt:lpstr>SMPS (Switch mode power supply)</vt:lpstr>
      <vt:lpstr>For servos and control circuit</vt:lpstr>
      <vt:lpstr>HEATING SECTION</vt:lpstr>
      <vt:lpstr>Calculations and outcomes</vt:lpstr>
      <vt:lpstr>RESISTANCE HEATING</vt:lpstr>
      <vt:lpstr>PELTIER HEATING</vt:lpstr>
      <vt:lpstr>BAND HEATING</vt:lpstr>
      <vt:lpstr>INDUCTION HEATING</vt:lpstr>
      <vt:lpstr>Complete circuit</vt:lpstr>
      <vt:lpstr>Manufacturing</vt:lpstr>
      <vt:lpstr>3D Printing</vt:lpstr>
      <vt:lpstr>3D Printing</vt:lpstr>
      <vt:lpstr>Cup Holder</vt:lpstr>
      <vt:lpstr>3D Printing</vt:lpstr>
      <vt:lpstr>3D Model</vt:lpstr>
      <vt:lpstr>Specification</vt:lpstr>
      <vt:lpstr>Cost and Gantt Chart</vt:lpstr>
      <vt:lpstr>Design Changes for maximum flow rate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prateek pawar</dc:creator>
  <cp:lastModifiedBy>prateek pawar</cp:lastModifiedBy>
  <cp:revision>68</cp:revision>
  <dcterms:created xsi:type="dcterms:W3CDTF">2019-03-05T13:57:15Z</dcterms:created>
  <dcterms:modified xsi:type="dcterms:W3CDTF">2019-03-16T03:14:57Z</dcterms:modified>
</cp:coreProperties>
</file>